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33" r:id="rId6"/>
    <p:sldId id="330" r:id="rId7"/>
    <p:sldId id="331" r:id="rId8"/>
    <p:sldId id="332" r:id="rId9"/>
    <p:sldId id="262" r:id="rId10"/>
    <p:sldId id="334" r:id="rId11"/>
    <p:sldId id="263" r:id="rId12"/>
    <p:sldId id="299" r:id="rId13"/>
    <p:sldId id="302" r:id="rId14"/>
    <p:sldId id="264" r:id="rId15"/>
    <p:sldId id="265" r:id="rId16"/>
    <p:sldId id="266" r:id="rId17"/>
    <p:sldId id="276" r:id="rId18"/>
    <p:sldId id="303" r:id="rId19"/>
    <p:sldId id="293" r:id="rId20"/>
    <p:sldId id="277" r:id="rId21"/>
    <p:sldId id="335" r:id="rId22"/>
    <p:sldId id="269" r:id="rId23"/>
    <p:sldId id="304" r:id="rId24"/>
    <p:sldId id="305" r:id="rId25"/>
    <p:sldId id="307" r:id="rId26"/>
    <p:sldId id="336" r:id="rId27"/>
    <p:sldId id="308" r:id="rId28"/>
    <p:sldId id="270" r:id="rId29"/>
    <p:sldId id="309" r:id="rId30"/>
    <p:sldId id="337" r:id="rId31"/>
    <p:sldId id="311" r:id="rId32"/>
    <p:sldId id="312" r:id="rId33"/>
    <p:sldId id="314" r:id="rId34"/>
    <p:sldId id="313" r:id="rId35"/>
    <p:sldId id="315" r:id="rId36"/>
    <p:sldId id="316" r:id="rId37"/>
    <p:sldId id="317" r:id="rId38"/>
    <p:sldId id="338" r:id="rId39"/>
    <p:sldId id="296" r:id="rId40"/>
    <p:sldId id="318" r:id="rId41"/>
    <p:sldId id="319" r:id="rId42"/>
    <p:sldId id="339" r:id="rId43"/>
    <p:sldId id="322" r:id="rId44"/>
    <p:sldId id="323" r:id="rId45"/>
    <p:sldId id="324" r:id="rId46"/>
    <p:sldId id="340" r:id="rId47"/>
    <p:sldId id="289" r:id="rId48"/>
    <p:sldId id="320" r:id="rId49"/>
    <p:sldId id="274" r:id="rId50"/>
    <p:sldId id="275"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1C7DDB"/>
    <a:srgbClr val="0948CB"/>
    <a:srgbClr val="0B49C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ACA5E-4B31-40DF-9F4D-F979B05ACDAF}" v="394" dt="2023-03-09T20:33:22.26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0" d="100"/>
          <a:sy n="100" d="100"/>
        </p:scale>
        <p:origin x="58" y="5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lin Bashore" userId="4d0bafb1d41500c7" providerId="LiveId" clId="{CF4ACA5E-4B31-40DF-9F4D-F979B05ACDAF}"/>
    <pc:docChg chg="undo custSel addSld delSld modSld sldOrd modMainMaster">
      <pc:chgData name="Collin Bashore" userId="4d0bafb1d41500c7" providerId="LiveId" clId="{CF4ACA5E-4B31-40DF-9F4D-F979B05ACDAF}" dt="2023-03-09T20:34:49.581" v="20024" actId="113"/>
      <pc:docMkLst>
        <pc:docMk/>
      </pc:docMkLst>
      <pc:sldChg chg="modSp mod ord setBg">
        <pc:chgData name="Collin Bashore" userId="4d0bafb1d41500c7" providerId="LiveId" clId="{CF4ACA5E-4B31-40DF-9F4D-F979B05ACDAF}" dt="2023-03-09T01:37:35.506" v="1963" actId="1076"/>
        <pc:sldMkLst>
          <pc:docMk/>
          <pc:sldMk cId="1553432724" sldId="262"/>
        </pc:sldMkLst>
        <pc:spChg chg="mod">
          <ac:chgData name="Collin Bashore" userId="4d0bafb1d41500c7" providerId="LiveId" clId="{CF4ACA5E-4B31-40DF-9F4D-F979B05ACDAF}" dt="2023-03-09T01:33:00.897" v="1655" actId="113"/>
          <ac:spMkLst>
            <pc:docMk/>
            <pc:sldMk cId="1553432724" sldId="262"/>
            <ac:spMk id="4" creationId="{B892CF01-5F8F-9D43-96B9-A581954BA94A}"/>
          </ac:spMkLst>
        </pc:spChg>
        <pc:spChg chg="mod">
          <ac:chgData name="Collin Bashore" userId="4d0bafb1d41500c7" providerId="LiveId" clId="{CF4ACA5E-4B31-40DF-9F4D-F979B05ACDAF}" dt="2023-03-09T01:37:35.506" v="1963" actId="1076"/>
          <ac:spMkLst>
            <pc:docMk/>
            <pc:sldMk cId="1553432724" sldId="262"/>
            <ac:spMk id="7" creationId="{0BFEC426-B615-E549-83E5-140FD588BC64}"/>
          </ac:spMkLst>
        </pc:spChg>
        <pc:spChg chg="mod">
          <ac:chgData name="Collin Bashore" userId="4d0bafb1d41500c7" providerId="LiveId" clId="{CF4ACA5E-4B31-40DF-9F4D-F979B05ACDAF}" dt="2023-03-09T01:35:16.553" v="1757" actId="1076"/>
          <ac:spMkLst>
            <pc:docMk/>
            <pc:sldMk cId="1553432724" sldId="262"/>
            <ac:spMk id="13" creationId="{13C62649-0825-4926-8E2A-2EBCCFE00ECC}"/>
          </ac:spMkLst>
        </pc:spChg>
      </pc:sldChg>
      <pc:sldChg chg="modSp mod setBg">
        <pc:chgData name="Collin Bashore" userId="4d0bafb1d41500c7" providerId="LiveId" clId="{CF4ACA5E-4B31-40DF-9F4D-F979B05ACDAF}" dt="2023-03-09T01:45:59.677" v="2618" actId="2711"/>
        <pc:sldMkLst>
          <pc:docMk/>
          <pc:sldMk cId="3288665831" sldId="263"/>
        </pc:sldMkLst>
        <pc:spChg chg="mod">
          <ac:chgData name="Collin Bashore" userId="4d0bafb1d41500c7" providerId="LiveId" clId="{CF4ACA5E-4B31-40DF-9F4D-F979B05ACDAF}" dt="2023-03-09T01:45:28.594" v="2612" actId="20577"/>
          <ac:spMkLst>
            <pc:docMk/>
            <pc:sldMk cId="3288665831" sldId="263"/>
            <ac:spMk id="5" creationId="{1B07C49E-AFFC-EC46-8930-E4D428F5F943}"/>
          </ac:spMkLst>
        </pc:spChg>
        <pc:spChg chg="mod">
          <ac:chgData name="Collin Bashore" userId="4d0bafb1d41500c7" providerId="LiveId" clId="{CF4ACA5E-4B31-40DF-9F4D-F979B05ACDAF}" dt="2023-03-09T01:45:59.677" v="2618" actId="2711"/>
          <ac:spMkLst>
            <pc:docMk/>
            <pc:sldMk cId="3288665831" sldId="263"/>
            <ac:spMk id="6" creationId="{772D0411-8FF8-C540-84AE-DBA0703D368C}"/>
          </ac:spMkLst>
        </pc:spChg>
        <pc:spChg chg="mod">
          <ac:chgData name="Collin Bashore" userId="4d0bafb1d41500c7" providerId="LiveId" clId="{CF4ACA5E-4B31-40DF-9F4D-F979B05ACDAF}" dt="2023-03-09T01:38:13.456" v="1970" actId="1076"/>
          <ac:spMkLst>
            <pc:docMk/>
            <pc:sldMk cId="3288665831" sldId="263"/>
            <ac:spMk id="12" creationId="{D77AC1D2-8B41-4A7A-88CF-41E6B7D8C98D}"/>
          </ac:spMkLst>
        </pc:spChg>
      </pc:sldChg>
      <pc:sldChg chg="addSp delSp modSp mod setBg">
        <pc:chgData name="Collin Bashore" userId="4d0bafb1d41500c7" providerId="LiveId" clId="{CF4ACA5E-4B31-40DF-9F4D-F979B05ACDAF}" dt="2023-03-09T03:00:50.482" v="4031" actId="21"/>
        <pc:sldMkLst>
          <pc:docMk/>
          <pc:sldMk cId="2987552906" sldId="264"/>
        </pc:sldMkLst>
        <pc:spChg chg="add mod">
          <ac:chgData name="Collin Bashore" userId="4d0bafb1d41500c7" providerId="LiveId" clId="{CF4ACA5E-4B31-40DF-9F4D-F979B05ACDAF}" dt="2023-03-09T02:56:26.003" v="3855" actId="20577"/>
          <ac:spMkLst>
            <pc:docMk/>
            <pc:sldMk cId="2987552906" sldId="264"/>
            <ac:spMk id="2" creationId="{DFD97CA1-483C-9AE8-A884-220ECC73AFFE}"/>
          </ac:spMkLst>
        </pc:spChg>
        <pc:spChg chg="add del mod">
          <ac:chgData name="Collin Bashore" userId="4d0bafb1d41500c7" providerId="LiveId" clId="{CF4ACA5E-4B31-40DF-9F4D-F979B05ACDAF}" dt="2023-03-09T03:00:50.482" v="4031" actId="21"/>
          <ac:spMkLst>
            <pc:docMk/>
            <pc:sldMk cId="2987552906" sldId="264"/>
            <ac:spMk id="3" creationId="{7AF183E7-0BA9-FF64-C1E9-B2DCD17A2328}"/>
          </ac:spMkLst>
        </pc:spChg>
        <pc:spChg chg="mod">
          <ac:chgData name="Collin Bashore" userId="4d0bafb1d41500c7" providerId="LiveId" clId="{CF4ACA5E-4B31-40DF-9F4D-F979B05ACDAF}" dt="2023-03-09T03:00:45.356" v="4030" actId="113"/>
          <ac:spMkLst>
            <pc:docMk/>
            <pc:sldMk cId="2987552906" sldId="264"/>
            <ac:spMk id="4" creationId="{EE021CA9-7CB7-1046-8FA0-21F127C19A59}"/>
          </ac:spMkLst>
        </pc:spChg>
        <pc:spChg chg="mod">
          <ac:chgData name="Collin Bashore" userId="4d0bafb1d41500c7" providerId="LiveId" clId="{CF4ACA5E-4B31-40DF-9F4D-F979B05ACDAF}" dt="2023-03-09T02:45:00.917" v="3454" actId="207"/>
          <ac:spMkLst>
            <pc:docMk/>
            <pc:sldMk cId="2987552906" sldId="264"/>
            <ac:spMk id="5" creationId="{1B07C49E-AFFC-EC46-8930-E4D428F5F943}"/>
          </ac:spMkLst>
        </pc:spChg>
        <pc:spChg chg="add mod">
          <ac:chgData name="Collin Bashore" userId="4d0bafb1d41500c7" providerId="LiveId" clId="{CF4ACA5E-4B31-40DF-9F4D-F979B05ACDAF}" dt="2023-03-09T03:00:23.731" v="4027" actId="20577"/>
          <ac:spMkLst>
            <pc:docMk/>
            <pc:sldMk cId="2987552906" sldId="264"/>
            <ac:spMk id="6" creationId="{F9504D95-84FE-D039-4D68-2EA4EDAEDC8F}"/>
          </ac:spMkLst>
        </pc:spChg>
        <pc:spChg chg="add mod">
          <ac:chgData name="Collin Bashore" userId="4d0bafb1d41500c7" providerId="LiveId" clId="{CF4ACA5E-4B31-40DF-9F4D-F979B05ACDAF}" dt="2023-03-09T02:54:53.331" v="3834" actId="1076"/>
          <ac:spMkLst>
            <pc:docMk/>
            <pc:sldMk cId="2987552906" sldId="264"/>
            <ac:spMk id="7" creationId="{97352429-D130-DF8A-0E3A-D67A730E4E44}"/>
          </ac:spMkLst>
        </pc:spChg>
        <pc:spChg chg="mod">
          <ac:chgData name="Collin Bashore" userId="4d0bafb1d41500c7" providerId="LiveId" clId="{CF4ACA5E-4B31-40DF-9F4D-F979B05ACDAF}" dt="2023-03-09T02:42:20.408" v="3437" actId="2711"/>
          <ac:spMkLst>
            <pc:docMk/>
            <pc:sldMk cId="2987552906" sldId="264"/>
            <ac:spMk id="8" creationId="{2A665A13-3129-46DF-B847-F273F3E96BE6}"/>
          </ac:spMkLst>
        </pc:spChg>
        <pc:spChg chg="add mod">
          <ac:chgData name="Collin Bashore" userId="4d0bafb1d41500c7" providerId="LiveId" clId="{CF4ACA5E-4B31-40DF-9F4D-F979B05ACDAF}" dt="2023-03-09T02:57:19.092" v="3863" actId="207"/>
          <ac:spMkLst>
            <pc:docMk/>
            <pc:sldMk cId="2987552906" sldId="264"/>
            <ac:spMk id="9" creationId="{6CBC0920-AADE-2A20-4EBC-8927380C0F30}"/>
          </ac:spMkLst>
        </pc:spChg>
        <pc:spChg chg="add del mod">
          <ac:chgData name="Collin Bashore" userId="4d0bafb1d41500c7" providerId="LiveId" clId="{CF4ACA5E-4B31-40DF-9F4D-F979B05ACDAF}" dt="2023-03-09T02:49:07.494" v="3625" actId="21"/>
          <ac:spMkLst>
            <pc:docMk/>
            <pc:sldMk cId="2987552906" sldId="264"/>
            <ac:spMk id="10" creationId="{6CB66CE2-ACA7-2F8B-3E4C-0BE889E4998B}"/>
          </ac:spMkLst>
        </pc:spChg>
        <pc:spChg chg="add del mod">
          <ac:chgData name="Collin Bashore" userId="4d0bafb1d41500c7" providerId="LiveId" clId="{CF4ACA5E-4B31-40DF-9F4D-F979B05ACDAF}" dt="2023-03-09T02:56:40.313" v="3858" actId="21"/>
          <ac:spMkLst>
            <pc:docMk/>
            <pc:sldMk cId="2987552906" sldId="264"/>
            <ac:spMk id="11" creationId="{A0B65F48-B4A1-D78A-92C3-EC2BE3559CD3}"/>
          </ac:spMkLst>
        </pc:spChg>
        <pc:spChg chg="add del mod">
          <ac:chgData name="Collin Bashore" userId="4d0bafb1d41500c7" providerId="LiveId" clId="{CF4ACA5E-4B31-40DF-9F4D-F979B05ACDAF}" dt="2023-03-09T02:56:36.565" v="3857" actId="21"/>
          <ac:spMkLst>
            <pc:docMk/>
            <pc:sldMk cId="2987552906" sldId="264"/>
            <ac:spMk id="12" creationId="{B05726C8-E61E-36ED-6403-D54F448B88A7}"/>
          </ac:spMkLst>
        </pc:spChg>
        <pc:spChg chg="add del mod">
          <ac:chgData name="Collin Bashore" userId="4d0bafb1d41500c7" providerId="LiveId" clId="{CF4ACA5E-4B31-40DF-9F4D-F979B05ACDAF}" dt="2023-03-09T02:56:33.470" v="3856" actId="21"/>
          <ac:spMkLst>
            <pc:docMk/>
            <pc:sldMk cId="2987552906" sldId="264"/>
            <ac:spMk id="13" creationId="{60309FCF-9129-F7CA-D9EF-F5463F52A7B3}"/>
          </ac:spMkLst>
        </pc:spChg>
        <pc:spChg chg="add mod">
          <ac:chgData name="Collin Bashore" userId="4d0bafb1d41500c7" providerId="LiveId" clId="{CF4ACA5E-4B31-40DF-9F4D-F979B05ACDAF}" dt="2023-03-09T02:54:58.123" v="3835" actId="1076"/>
          <ac:spMkLst>
            <pc:docMk/>
            <pc:sldMk cId="2987552906" sldId="264"/>
            <ac:spMk id="14" creationId="{C143219E-D3A2-6ACC-6CDC-BB12CD376F55}"/>
          </ac:spMkLst>
        </pc:spChg>
        <pc:spChg chg="add mod">
          <ac:chgData name="Collin Bashore" userId="4d0bafb1d41500c7" providerId="LiveId" clId="{CF4ACA5E-4B31-40DF-9F4D-F979B05ACDAF}" dt="2023-03-09T02:54:45.866" v="3833" actId="1076"/>
          <ac:spMkLst>
            <pc:docMk/>
            <pc:sldMk cId="2987552906" sldId="264"/>
            <ac:spMk id="15" creationId="{D5C57B0A-1BB3-62B3-FBDC-AB52858CDB61}"/>
          </ac:spMkLst>
        </pc:spChg>
      </pc:sldChg>
      <pc:sldChg chg="addSp delSp modSp mod ord setBg">
        <pc:chgData name="Collin Bashore" userId="4d0bafb1d41500c7" providerId="LiveId" clId="{CF4ACA5E-4B31-40DF-9F4D-F979B05ACDAF}" dt="2023-03-09T07:45:21.826" v="11202" actId="21"/>
        <pc:sldMkLst>
          <pc:docMk/>
          <pc:sldMk cId="1578726356" sldId="265"/>
        </pc:sldMkLst>
        <pc:spChg chg="mod">
          <ac:chgData name="Collin Bashore" userId="4d0bafb1d41500c7" providerId="LiveId" clId="{CF4ACA5E-4B31-40DF-9F4D-F979B05ACDAF}" dt="2023-03-09T03:56:26.463" v="5908" actId="1076"/>
          <ac:spMkLst>
            <pc:docMk/>
            <pc:sldMk cId="1578726356" sldId="265"/>
            <ac:spMk id="3" creationId="{32405FDA-CB27-4506-BA80-B7DD00CB25C5}"/>
          </ac:spMkLst>
        </pc:spChg>
        <pc:spChg chg="mod">
          <ac:chgData name="Collin Bashore" userId="4d0bafb1d41500c7" providerId="LiveId" clId="{CF4ACA5E-4B31-40DF-9F4D-F979B05ACDAF}" dt="2023-03-09T03:20:57.618" v="4779" actId="2711"/>
          <ac:spMkLst>
            <pc:docMk/>
            <pc:sldMk cId="1578726356" sldId="265"/>
            <ac:spMk id="4" creationId="{617B1B70-690D-5945-90C2-196E1304B45D}"/>
          </ac:spMkLst>
        </pc:spChg>
        <pc:spChg chg="mod">
          <ac:chgData name="Collin Bashore" userId="4d0bafb1d41500c7" providerId="LiveId" clId="{CF4ACA5E-4B31-40DF-9F4D-F979B05ACDAF}" dt="2023-03-09T03:55:12.395" v="5893" actId="2711"/>
          <ac:spMkLst>
            <pc:docMk/>
            <pc:sldMk cId="1578726356" sldId="265"/>
            <ac:spMk id="5" creationId="{1B07C49E-AFFC-EC46-8930-E4D428F5F943}"/>
          </ac:spMkLst>
        </pc:spChg>
        <pc:spChg chg="add mod">
          <ac:chgData name="Collin Bashore" userId="4d0bafb1d41500c7" providerId="LiveId" clId="{CF4ACA5E-4B31-40DF-9F4D-F979B05ACDAF}" dt="2023-03-09T03:54:04.750" v="5886" actId="1076"/>
          <ac:spMkLst>
            <pc:docMk/>
            <pc:sldMk cId="1578726356" sldId="265"/>
            <ac:spMk id="11" creationId="{11D9C691-A34E-191A-6D65-2A1A39826F0D}"/>
          </ac:spMkLst>
        </pc:spChg>
        <pc:spChg chg="add mod">
          <ac:chgData name="Collin Bashore" userId="4d0bafb1d41500c7" providerId="LiveId" clId="{CF4ACA5E-4B31-40DF-9F4D-F979B05ACDAF}" dt="2023-03-09T03:54:33.256" v="5887" actId="2711"/>
          <ac:spMkLst>
            <pc:docMk/>
            <pc:sldMk cId="1578726356" sldId="265"/>
            <ac:spMk id="14" creationId="{B473FA5F-1918-B281-8136-53299409B911}"/>
          </ac:spMkLst>
        </pc:spChg>
        <pc:spChg chg="add del mod">
          <ac:chgData name="Collin Bashore" userId="4d0bafb1d41500c7" providerId="LiveId" clId="{CF4ACA5E-4B31-40DF-9F4D-F979B05ACDAF}" dt="2023-03-09T07:45:21.826" v="11202" actId="21"/>
          <ac:spMkLst>
            <pc:docMk/>
            <pc:sldMk cId="1578726356" sldId="265"/>
            <ac:spMk id="15" creationId="{3E8A5253-19BF-DD53-1DB9-BF3230504328}"/>
          </ac:spMkLst>
        </pc:spChg>
        <pc:picChg chg="add del mod">
          <ac:chgData name="Collin Bashore" userId="4d0bafb1d41500c7" providerId="LiveId" clId="{CF4ACA5E-4B31-40DF-9F4D-F979B05ACDAF}" dt="2023-03-09T03:33:11.363" v="4896" actId="21"/>
          <ac:picMkLst>
            <pc:docMk/>
            <pc:sldMk cId="1578726356" sldId="265"/>
            <ac:picMk id="6" creationId="{F098DEC6-C428-DB9F-A920-FE2F90C11D02}"/>
          </ac:picMkLst>
        </pc:picChg>
        <pc:picChg chg="add mod">
          <ac:chgData name="Collin Bashore" userId="4d0bafb1d41500c7" providerId="LiveId" clId="{CF4ACA5E-4B31-40DF-9F4D-F979B05ACDAF}" dt="2023-03-09T07:42:25.525" v="10991" actId="1076"/>
          <ac:picMkLst>
            <pc:docMk/>
            <pc:sldMk cId="1578726356" sldId="265"/>
            <ac:picMk id="8" creationId="{01BD1A52-E0C8-7F2B-7A6B-081A6CE7D797}"/>
          </ac:picMkLst>
        </pc:picChg>
        <pc:picChg chg="add del mod">
          <ac:chgData name="Collin Bashore" userId="4d0bafb1d41500c7" providerId="LiveId" clId="{CF4ACA5E-4B31-40DF-9F4D-F979B05ACDAF}" dt="2023-03-09T03:36:22.617" v="5012" actId="21"/>
          <ac:picMkLst>
            <pc:docMk/>
            <pc:sldMk cId="1578726356" sldId="265"/>
            <ac:picMk id="10" creationId="{2A803353-D2F9-698E-8C09-F7A2E593D34D}"/>
          </ac:picMkLst>
        </pc:picChg>
        <pc:picChg chg="add mod">
          <ac:chgData name="Collin Bashore" userId="4d0bafb1d41500c7" providerId="LiveId" clId="{CF4ACA5E-4B31-40DF-9F4D-F979B05ACDAF}" dt="2023-03-09T03:55:33.256" v="5899" actId="1076"/>
          <ac:picMkLst>
            <pc:docMk/>
            <pc:sldMk cId="1578726356" sldId="265"/>
            <ac:picMk id="13" creationId="{05AF5377-4C95-46CA-6093-E09CB8F0F8E0}"/>
          </ac:picMkLst>
        </pc:picChg>
      </pc:sldChg>
      <pc:sldChg chg="addSp delSp modSp mod setBg">
        <pc:chgData name="Collin Bashore" userId="4d0bafb1d41500c7" providerId="LiveId" clId="{CF4ACA5E-4B31-40DF-9F4D-F979B05ACDAF}" dt="2023-03-09T10:59:03.574" v="14570" actId="20577"/>
        <pc:sldMkLst>
          <pc:docMk/>
          <pc:sldMk cId="779971636" sldId="266"/>
        </pc:sldMkLst>
        <pc:spChg chg="add del mod">
          <ac:chgData name="Collin Bashore" userId="4d0bafb1d41500c7" providerId="LiveId" clId="{CF4ACA5E-4B31-40DF-9F4D-F979B05ACDAF}" dt="2023-03-09T03:15:32.043" v="4449"/>
          <ac:spMkLst>
            <pc:docMk/>
            <pc:sldMk cId="779971636" sldId="266"/>
            <ac:spMk id="2" creationId="{54F38F56-8D98-96B4-1C60-52ADD2D6AB0F}"/>
          </ac:spMkLst>
        </pc:spChg>
        <pc:spChg chg="mod">
          <ac:chgData name="Collin Bashore" userId="4d0bafb1d41500c7" providerId="LiveId" clId="{CF4ACA5E-4B31-40DF-9F4D-F979B05ACDAF}" dt="2023-03-09T03:02:15.477" v="4035" actId="1076"/>
          <ac:spMkLst>
            <pc:docMk/>
            <pc:sldMk cId="779971636" sldId="266"/>
            <ac:spMk id="3" creationId="{D9E97D81-A978-4758-8A93-47C19B104075}"/>
          </ac:spMkLst>
        </pc:spChg>
        <pc:spChg chg="mod">
          <ac:chgData name="Collin Bashore" userId="4d0bafb1d41500c7" providerId="LiveId" clId="{CF4ACA5E-4B31-40DF-9F4D-F979B05ACDAF}" dt="2023-03-09T03:02:26.056" v="4041" actId="113"/>
          <ac:spMkLst>
            <pc:docMk/>
            <pc:sldMk cId="779971636" sldId="266"/>
            <ac:spMk id="4" creationId="{2C4E03D3-761E-7549-A4C6-7E585EBC4F01}"/>
          </ac:spMkLst>
        </pc:spChg>
        <pc:spChg chg="mod">
          <ac:chgData name="Collin Bashore" userId="4d0bafb1d41500c7" providerId="LiveId" clId="{CF4ACA5E-4B31-40DF-9F4D-F979B05ACDAF}" dt="2023-03-09T03:15:31.703" v="4447" actId="27636"/>
          <ac:spMkLst>
            <pc:docMk/>
            <pc:sldMk cId="779971636" sldId="266"/>
            <ac:spMk id="5" creationId="{1B07C49E-AFFC-EC46-8930-E4D428F5F943}"/>
          </ac:spMkLst>
        </pc:spChg>
        <pc:spChg chg="add mod">
          <ac:chgData name="Collin Bashore" userId="4d0bafb1d41500c7" providerId="LiveId" clId="{CF4ACA5E-4B31-40DF-9F4D-F979B05ACDAF}" dt="2023-03-09T10:59:03.574" v="14570" actId="20577"/>
          <ac:spMkLst>
            <pc:docMk/>
            <pc:sldMk cId="779971636" sldId="266"/>
            <ac:spMk id="6" creationId="{8809A61F-2A06-317C-8950-4F4443138CA0}"/>
          </ac:spMkLst>
        </pc:spChg>
        <pc:spChg chg="add mod">
          <ac:chgData name="Collin Bashore" userId="4d0bafb1d41500c7" providerId="LiveId" clId="{CF4ACA5E-4B31-40DF-9F4D-F979B05ACDAF}" dt="2023-03-09T10:58:43.514" v="14569" actId="1076"/>
          <ac:spMkLst>
            <pc:docMk/>
            <pc:sldMk cId="779971636" sldId="266"/>
            <ac:spMk id="7" creationId="{DD5D62EC-FEEF-5B0A-7DFA-AFB877B0F84C}"/>
          </ac:spMkLst>
        </pc:spChg>
      </pc:sldChg>
      <pc:sldChg chg="addSp delSp modSp mod setBg">
        <pc:chgData name="Collin Bashore" userId="4d0bafb1d41500c7" providerId="LiveId" clId="{CF4ACA5E-4B31-40DF-9F4D-F979B05ACDAF}" dt="2023-03-09T11:17:46.724" v="14938"/>
        <pc:sldMkLst>
          <pc:docMk/>
          <pc:sldMk cId="3865605948" sldId="269"/>
        </pc:sldMkLst>
        <pc:spChg chg="mod ord">
          <ac:chgData name="Collin Bashore" userId="4d0bafb1d41500c7" providerId="LiveId" clId="{CF4ACA5E-4B31-40DF-9F4D-F979B05ACDAF}" dt="2023-03-09T11:02:43.591" v="14588" actId="20577"/>
          <ac:spMkLst>
            <pc:docMk/>
            <pc:sldMk cId="3865605948" sldId="269"/>
            <ac:spMk id="3" creationId="{373827F3-F386-AA4E-80ED-D86DEF8C158D}"/>
          </ac:spMkLst>
        </pc:spChg>
        <pc:spChg chg="mod">
          <ac:chgData name="Collin Bashore" userId="4d0bafb1d41500c7" providerId="LiveId" clId="{CF4ACA5E-4B31-40DF-9F4D-F979B05ACDAF}" dt="2023-03-09T08:50:28.242" v="12892" actId="1076"/>
          <ac:spMkLst>
            <pc:docMk/>
            <pc:sldMk cId="3865605948" sldId="269"/>
            <ac:spMk id="4" creationId="{54F4FCC5-6E7E-4FF0-BE45-680EEC392C9F}"/>
          </ac:spMkLst>
        </pc:spChg>
        <pc:spChg chg="mod ord">
          <ac:chgData name="Collin Bashore" userId="4d0bafb1d41500c7" providerId="LiveId" clId="{CF4ACA5E-4B31-40DF-9F4D-F979B05ACDAF}" dt="2023-03-09T08:21:32.939" v="12329" actId="1076"/>
          <ac:spMkLst>
            <pc:docMk/>
            <pc:sldMk cId="3865605948" sldId="269"/>
            <ac:spMk id="5" creationId="{31BF7889-073A-E045-A3F2-45D63BD0FDC0}"/>
          </ac:spMkLst>
        </pc:spChg>
        <pc:spChg chg="add">
          <ac:chgData name="Collin Bashore" userId="4d0bafb1d41500c7" providerId="LiveId" clId="{CF4ACA5E-4B31-40DF-9F4D-F979B05ACDAF}" dt="2023-03-09T06:38:52.208" v="8890" actId="26606"/>
          <ac:spMkLst>
            <pc:docMk/>
            <pc:sldMk cId="3865605948" sldId="269"/>
            <ac:spMk id="8" creationId="{7D379150-F6B4-45C8-BE10-6B278AD400EB}"/>
          </ac:spMkLst>
        </pc:spChg>
        <pc:spChg chg="add">
          <ac:chgData name="Collin Bashore" userId="4d0bafb1d41500c7" providerId="LiveId" clId="{CF4ACA5E-4B31-40DF-9F4D-F979B05ACDAF}" dt="2023-03-09T06:38:52.208" v="8890" actId="26606"/>
          <ac:spMkLst>
            <pc:docMk/>
            <pc:sldMk cId="3865605948" sldId="269"/>
            <ac:spMk id="9" creationId="{5FFCF544-A370-4A5D-A95F-CA6E0E7191E6}"/>
          </ac:spMkLst>
        </pc:spChg>
        <pc:spChg chg="add del">
          <ac:chgData name="Collin Bashore" userId="4d0bafb1d41500c7" providerId="LiveId" clId="{CF4ACA5E-4B31-40DF-9F4D-F979B05ACDAF}" dt="2023-03-09T06:31:27.093" v="8494" actId="26606"/>
          <ac:spMkLst>
            <pc:docMk/>
            <pc:sldMk cId="3865605948" sldId="269"/>
            <ac:spMk id="11" creationId="{600B5AE2-C5CC-499C-8F2D-249888BE22C2}"/>
          </ac:spMkLst>
        </pc:spChg>
        <pc:spChg chg="add">
          <ac:chgData name="Collin Bashore" userId="4d0bafb1d41500c7" providerId="LiveId" clId="{CF4ACA5E-4B31-40DF-9F4D-F979B05ACDAF}" dt="2023-03-09T06:38:52.208" v="8890" actId="26606"/>
          <ac:spMkLst>
            <pc:docMk/>
            <pc:sldMk cId="3865605948" sldId="269"/>
            <ac:spMk id="12" creationId="{44CC594A-A820-450F-B363-C19201FCFEC6}"/>
          </ac:spMkLst>
        </pc:spChg>
        <pc:spChg chg="add del">
          <ac:chgData name="Collin Bashore" userId="4d0bafb1d41500c7" providerId="LiveId" clId="{CF4ACA5E-4B31-40DF-9F4D-F979B05ACDAF}" dt="2023-03-09T06:31:27.093" v="8494" actId="26606"/>
          <ac:spMkLst>
            <pc:docMk/>
            <pc:sldMk cId="3865605948" sldId="269"/>
            <ac:spMk id="13" creationId="{BA7A3698-B350-40E5-8475-9BCC41A089FC}"/>
          </ac:spMkLst>
        </pc:spChg>
        <pc:spChg chg="add">
          <ac:chgData name="Collin Bashore" userId="4d0bafb1d41500c7" providerId="LiveId" clId="{CF4ACA5E-4B31-40DF-9F4D-F979B05ACDAF}" dt="2023-03-09T06:38:52.208" v="8890" actId="26606"/>
          <ac:spMkLst>
            <pc:docMk/>
            <pc:sldMk cId="3865605948" sldId="269"/>
            <ac:spMk id="14" creationId="{59FAB3DA-E9ED-4574-ABCC-378BC0FF1BBC}"/>
          </ac:spMkLst>
        </pc:spChg>
        <pc:spChg chg="add">
          <ac:chgData name="Collin Bashore" userId="4d0bafb1d41500c7" providerId="LiveId" clId="{CF4ACA5E-4B31-40DF-9F4D-F979B05ACDAF}" dt="2023-03-09T06:38:52.208" v="8890" actId="26606"/>
          <ac:spMkLst>
            <pc:docMk/>
            <pc:sldMk cId="3865605948" sldId="269"/>
            <ac:spMk id="16" creationId="{53B8D6B0-55D6-48DC-86D8-FD95D5F118AB}"/>
          </ac:spMkLst>
        </pc:spChg>
        <pc:spChg chg="add del">
          <ac:chgData name="Collin Bashore" userId="4d0bafb1d41500c7" providerId="LiveId" clId="{CF4ACA5E-4B31-40DF-9F4D-F979B05ACDAF}" dt="2023-03-09T06:31:27.093" v="8494" actId="26606"/>
          <ac:spMkLst>
            <pc:docMk/>
            <pc:sldMk cId="3865605948" sldId="269"/>
            <ac:spMk id="17" creationId="{10162E77-11AD-44A7-84EC-40C59EEFBD2E}"/>
          </ac:spMkLst>
        </pc:spChg>
        <pc:spChg chg="add del">
          <ac:chgData name="Collin Bashore" userId="4d0bafb1d41500c7" providerId="LiveId" clId="{CF4ACA5E-4B31-40DF-9F4D-F979B05ACDAF}" dt="2023-03-09T06:31:27.093" v="8494" actId="26606"/>
          <ac:spMkLst>
            <pc:docMk/>
            <pc:sldMk cId="3865605948" sldId="269"/>
            <ac:spMk id="21" creationId="{6329CBCE-21AE-419D-AC1F-8ACF510A6670}"/>
          </ac:spMkLst>
        </pc:spChg>
        <pc:spChg chg="add del">
          <ac:chgData name="Collin Bashore" userId="4d0bafb1d41500c7" providerId="LiveId" clId="{CF4ACA5E-4B31-40DF-9F4D-F979B05ACDAF}" dt="2023-03-09T06:31:27.093" v="8494" actId="26606"/>
          <ac:spMkLst>
            <pc:docMk/>
            <pc:sldMk cId="3865605948" sldId="269"/>
            <ac:spMk id="23" creationId="{FF2DA012-1414-493D-888F-5D99D0BDA322}"/>
          </ac:spMkLst>
        </pc:spChg>
        <pc:picChg chg="add mod">
          <ac:chgData name="Collin Bashore" userId="4d0bafb1d41500c7" providerId="LiveId" clId="{CF4ACA5E-4B31-40DF-9F4D-F979B05ACDAF}" dt="2023-03-09T06:38:52.208" v="8890" actId="26606"/>
          <ac:picMkLst>
            <pc:docMk/>
            <pc:sldMk cId="3865605948" sldId="269"/>
            <ac:picMk id="6" creationId="{1A20DA66-7901-FF9B-ED7F-624AA117AB76}"/>
          </ac:picMkLst>
        </pc:picChg>
        <pc:cxnChg chg="add">
          <ac:chgData name="Collin Bashore" userId="4d0bafb1d41500c7" providerId="LiveId" clId="{CF4ACA5E-4B31-40DF-9F4D-F979B05ACDAF}" dt="2023-03-09T06:38:52.208" v="8890" actId="26606"/>
          <ac:cxnSpMkLst>
            <pc:docMk/>
            <pc:sldMk cId="3865605948" sldId="269"/>
            <ac:cxnSpMk id="10" creationId="{6EEB3B97-A638-498B-8083-54191CE71E01}"/>
          </ac:cxnSpMkLst>
        </pc:cxnChg>
        <pc:cxnChg chg="add del">
          <ac:chgData name="Collin Bashore" userId="4d0bafb1d41500c7" providerId="LiveId" clId="{CF4ACA5E-4B31-40DF-9F4D-F979B05ACDAF}" dt="2023-03-09T06:31:27.093" v="8494" actId="26606"/>
          <ac:cxnSpMkLst>
            <pc:docMk/>
            <pc:sldMk cId="3865605948" sldId="269"/>
            <ac:cxnSpMk id="15" creationId="{0AC655C7-EC94-4BE6-84C8-2F9EFBBB2789}"/>
          </ac:cxnSpMkLst>
        </pc:cxnChg>
        <pc:cxnChg chg="add del">
          <ac:chgData name="Collin Bashore" userId="4d0bafb1d41500c7" providerId="LiveId" clId="{CF4ACA5E-4B31-40DF-9F4D-F979B05ACDAF}" dt="2023-03-09T06:31:27.093" v="8494" actId="26606"/>
          <ac:cxnSpMkLst>
            <pc:docMk/>
            <pc:sldMk cId="3865605948" sldId="269"/>
            <ac:cxnSpMk id="19" creationId="{5AB158E9-1B40-4CD6-95F0-95CA11DF7B7A}"/>
          </ac:cxnSpMkLst>
        </pc:cxnChg>
      </pc:sldChg>
      <pc:sldChg chg="addSp delSp modSp mod setBg">
        <pc:chgData name="Collin Bashore" userId="4d0bafb1d41500c7" providerId="LiveId" clId="{CF4ACA5E-4B31-40DF-9F4D-F979B05ACDAF}" dt="2023-03-09T11:17:46.724" v="14938"/>
        <pc:sldMkLst>
          <pc:docMk/>
          <pc:sldMk cId="2727850971" sldId="270"/>
        </pc:sldMkLst>
        <pc:spChg chg="mod">
          <ac:chgData name="Collin Bashore" userId="4d0bafb1d41500c7" providerId="LiveId" clId="{CF4ACA5E-4B31-40DF-9F4D-F979B05ACDAF}" dt="2023-03-09T09:34:12.076" v="13783" actId="26606"/>
          <ac:spMkLst>
            <pc:docMk/>
            <pc:sldMk cId="2727850971" sldId="270"/>
            <ac:spMk id="3" creationId="{86E60219-AE1B-47B6-9A1D-F2865D04BE52}"/>
          </ac:spMkLst>
        </pc:spChg>
        <pc:spChg chg="mod ord">
          <ac:chgData name="Collin Bashore" userId="4d0bafb1d41500c7" providerId="LiveId" clId="{CF4ACA5E-4B31-40DF-9F4D-F979B05ACDAF}" dt="2023-03-09T10:49:12.318" v="14438" actId="1076"/>
          <ac:spMkLst>
            <pc:docMk/>
            <pc:sldMk cId="2727850971" sldId="270"/>
            <ac:spMk id="4" creationId="{D528596A-0847-664A-9D47-5096383E5E09}"/>
          </ac:spMkLst>
        </pc:spChg>
        <pc:spChg chg="mod ord">
          <ac:chgData name="Collin Bashore" userId="4d0bafb1d41500c7" providerId="LiveId" clId="{CF4ACA5E-4B31-40DF-9F4D-F979B05ACDAF}" dt="2023-03-09T09:34:12.076" v="13783" actId="26606"/>
          <ac:spMkLst>
            <pc:docMk/>
            <pc:sldMk cId="2727850971" sldId="270"/>
            <ac:spMk id="5" creationId="{1B07C49E-AFFC-EC46-8930-E4D428F5F943}"/>
          </ac:spMkLst>
        </pc:spChg>
        <pc:spChg chg="add del">
          <ac:chgData name="Collin Bashore" userId="4d0bafb1d41500c7" providerId="LiveId" clId="{CF4ACA5E-4B31-40DF-9F4D-F979B05ACDAF}" dt="2023-03-09T09:34:12.076" v="13783" actId="26606"/>
          <ac:spMkLst>
            <pc:docMk/>
            <pc:sldMk cId="2727850971" sldId="270"/>
            <ac:spMk id="11" creationId="{7D379150-F6B4-45C8-BE10-6B278AD400EB}"/>
          </ac:spMkLst>
        </pc:spChg>
        <pc:spChg chg="add del">
          <ac:chgData name="Collin Bashore" userId="4d0bafb1d41500c7" providerId="LiveId" clId="{CF4ACA5E-4B31-40DF-9F4D-F979B05ACDAF}" dt="2023-03-09T09:34:12.076" v="13783" actId="26606"/>
          <ac:spMkLst>
            <pc:docMk/>
            <pc:sldMk cId="2727850971" sldId="270"/>
            <ac:spMk id="13" creationId="{5FFCF544-A370-4A5D-A95F-CA6E0E7191E6}"/>
          </ac:spMkLst>
        </pc:spChg>
        <pc:spChg chg="add del">
          <ac:chgData name="Collin Bashore" userId="4d0bafb1d41500c7" providerId="LiveId" clId="{CF4ACA5E-4B31-40DF-9F4D-F979B05ACDAF}" dt="2023-03-09T09:34:12.076" v="13783" actId="26606"/>
          <ac:spMkLst>
            <pc:docMk/>
            <pc:sldMk cId="2727850971" sldId="270"/>
            <ac:spMk id="17" creationId="{44CC594A-A820-450F-B363-C19201FCFEC6}"/>
          </ac:spMkLst>
        </pc:spChg>
        <pc:spChg chg="add del">
          <ac:chgData name="Collin Bashore" userId="4d0bafb1d41500c7" providerId="LiveId" clId="{CF4ACA5E-4B31-40DF-9F4D-F979B05ACDAF}" dt="2023-03-09T09:34:12.076" v="13783" actId="26606"/>
          <ac:spMkLst>
            <pc:docMk/>
            <pc:sldMk cId="2727850971" sldId="270"/>
            <ac:spMk id="19" creationId="{59FAB3DA-E9ED-4574-ABCC-378BC0FF1BBC}"/>
          </ac:spMkLst>
        </pc:spChg>
        <pc:spChg chg="add del">
          <ac:chgData name="Collin Bashore" userId="4d0bafb1d41500c7" providerId="LiveId" clId="{CF4ACA5E-4B31-40DF-9F4D-F979B05ACDAF}" dt="2023-03-09T09:34:12.076" v="13783" actId="26606"/>
          <ac:spMkLst>
            <pc:docMk/>
            <pc:sldMk cId="2727850971" sldId="270"/>
            <ac:spMk id="21" creationId="{53B8D6B0-55D6-48DC-86D8-FD95D5F118AB}"/>
          </ac:spMkLst>
        </pc:spChg>
        <pc:spChg chg="add del">
          <ac:chgData name="Collin Bashore" userId="4d0bafb1d41500c7" providerId="LiveId" clId="{CF4ACA5E-4B31-40DF-9F4D-F979B05ACDAF}" dt="2023-03-09T09:34:12.076" v="13783" actId="26606"/>
          <ac:spMkLst>
            <pc:docMk/>
            <pc:sldMk cId="2727850971" sldId="270"/>
            <ac:spMk id="26" creationId="{7D379150-F6B4-45C8-BE10-6B278AD400EB}"/>
          </ac:spMkLst>
        </pc:spChg>
        <pc:spChg chg="add del">
          <ac:chgData name="Collin Bashore" userId="4d0bafb1d41500c7" providerId="LiveId" clId="{CF4ACA5E-4B31-40DF-9F4D-F979B05ACDAF}" dt="2023-03-09T09:34:12.076" v="13783" actId="26606"/>
          <ac:spMkLst>
            <pc:docMk/>
            <pc:sldMk cId="2727850971" sldId="270"/>
            <ac:spMk id="28" creationId="{5FFCF544-A370-4A5D-A95F-CA6E0E7191E6}"/>
          </ac:spMkLst>
        </pc:spChg>
        <pc:spChg chg="add del">
          <ac:chgData name="Collin Bashore" userId="4d0bafb1d41500c7" providerId="LiveId" clId="{CF4ACA5E-4B31-40DF-9F4D-F979B05ACDAF}" dt="2023-03-09T09:34:12.076" v="13783" actId="26606"/>
          <ac:spMkLst>
            <pc:docMk/>
            <pc:sldMk cId="2727850971" sldId="270"/>
            <ac:spMk id="32" creationId="{44CC594A-A820-450F-B363-C19201FCFEC6}"/>
          </ac:spMkLst>
        </pc:spChg>
        <pc:spChg chg="add del">
          <ac:chgData name="Collin Bashore" userId="4d0bafb1d41500c7" providerId="LiveId" clId="{CF4ACA5E-4B31-40DF-9F4D-F979B05ACDAF}" dt="2023-03-09T09:34:12.076" v="13783" actId="26606"/>
          <ac:spMkLst>
            <pc:docMk/>
            <pc:sldMk cId="2727850971" sldId="270"/>
            <ac:spMk id="34" creationId="{59FAB3DA-E9ED-4574-ABCC-378BC0FF1BBC}"/>
          </ac:spMkLst>
        </pc:spChg>
        <pc:spChg chg="add del">
          <ac:chgData name="Collin Bashore" userId="4d0bafb1d41500c7" providerId="LiveId" clId="{CF4ACA5E-4B31-40DF-9F4D-F979B05ACDAF}" dt="2023-03-09T09:34:12.076" v="13783" actId="26606"/>
          <ac:spMkLst>
            <pc:docMk/>
            <pc:sldMk cId="2727850971" sldId="270"/>
            <ac:spMk id="36" creationId="{53B8D6B0-55D6-48DC-86D8-FD95D5F118AB}"/>
          </ac:spMkLst>
        </pc:spChg>
        <pc:picChg chg="add del mod">
          <ac:chgData name="Collin Bashore" userId="4d0bafb1d41500c7" providerId="LiveId" clId="{CF4ACA5E-4B31-40DF-9F4D-F979B05ACDAF}" dt="2023-03-09T09:33:57.769" v="13781" actId="21"/>
          <ac:picMkLst>
            <pc:docMk/>
            <pc:sldMk cId="2727850971" sldId="270"/>
            <ac:picMk id="6" creationId="{8C6454C0-DF0F-DBCF-480B-AB58DB8FFDB0}"/>
          </ac:picMkLst>
        </pc:picChg>
        <pc:picChg chg="add mod">
          <ac:chgData name="Collin Bashore" userId="4d0bafb1d41500c7" providerId="LiveId" clId="{CF4ACA5E-4B31-40DF-9F4D-F979B05ACDAF}" dt="2023-03-09T09:34:21.705" v="13785" actId="1076"/>
          <ac:picMkLst>
            <pc:docMk/>
            <pc:sldMk cId="2727850971" sldId="270"/>
            <ac:picMk id="8" creationId="{DE02803F-F638-BEF0-63E2-14C42BC4D522}"/>
          </ac:picMkLst>
        </pc:picChg>
        <pc:cxnChg chg="add del">
          <ac:chgData name="Collin Bashore" userId="4d0bafb1d41500c7" providerId="LiveId" clId="{CF4ACA5E-4B31-40DF-9F4D-F979B05ACDAF}" dt="2023-03-09T09:34:12.076" v="13783" actId="26606"/>
          <ac:cxnSpMkLst>
            <pc:docMk/>
            <pc:sldMk cId="2727850971" sldId="270"/>
            <ac:cxnSpMk id="15" creationId="{6EEB3B97-A638-498B-8083-54191CE71E01}"/>
          </ac:cxnSpMkLst>
        </pc:cxnChg>
        <pc:cxnChg chg="add del">
          <ac:chgData name="Collin Bashore" userId="4d0bafb1d41500c7" providerId="LiveId" clId="{CF4ACA5E-4B31-40DF-9F4D-F979B05ACDAF}" dt="2023-03-09T09:34:12.076" v="13783" actId="26606"/>
          <ac:cxnSpMkLst>
            <pc:docMk/>
            <pc:sldMk cId="2727850971" sldId="270"/>
            <ac:cxnSpMk id="30" creationId="{6EEB3B97-A638-498B-8083-54191CE71E01}"/>
          </ac:cxnSpMkLst>
        </pc:cxnChg>
      </pc:sldChg>
      <pc:sldChg chg="modSp mod setBg">
        <pc:chgData name="Collin Bashore" userId="4d0bafb1d41500c7" providerId="LiveId" clId="{CF4ACA5E-4B31-40DF-9F4D-F979B05ACDAF}" dt="2023-03-09T20:24:39.215" v="19760" actId="115"/>
        <pc:sldMkLst>
          <pc:docMk/>
          <pc:sldMk cId="1630123617" sldId="274"/>
        </pc:sldMkLst>
        <pc:spChg chg="mod">
          <ac:chgData name="Collin Bashore" userId="4d0bafb1d41500c7" providerId="LiveId" clId="{CF4ACA5E-4B31-40DF-9F4D-F979B05ACDAF}" dt="2023-03-09T20:18:05.036" v="19043" actId="113"/>
          <ac:spMkLst>
            <pc:docMk/>
            <pc:sldMk cId="1630123617" sldId="274"/>
            <ac:spMk id="4" creationId="{8DA56319-AADE-D741-AA33-1311B7CA8C0C}"/>
          </ac:spMkLst>
        </pc:spChg>
        <pc:spChg chg="mod">
          <ac:chgData name="Collin Bashore" userId="4d0bafb1d41500c7" providerId="LiveId" clId="{CF4ACA5E-4B31-40DF-9F4D-F979B05ACDAF}" dt="2023-03-09T20:24:39.215" v="19760" actId="115"/>
          <ac:spMkLst>
            <pc:docMk/>
            <pc:sldMk cId="1630123617" sldId="274"/>
            <ac:spMk id="5" creationId="{28684E62-A9F8-4E7A-AB01-78893062A1B4}"/>
          </ac:spMkLst>
        </pc:spChg>
        <pc:spChg chg="mod">
          <ac:chgData name="Collin Bashore" userId="4d0bafb1d41500c7" providerId="LiveId" clId="{CF4ACA5E-4B31-40DF-9F4D-F979B05ACDAF}" dt="2023-03-09T20:17:54.233" v="19039" actId="1076"/>
          <ac:spMkLst>
            <pc:docMk/>
            <pc:sldMk cId="1630123617" sldId="274"/>
            <ac:spMk id="9" creationId="{FB98079A-48C6-4E10-8AB1-B940BD1E42DF}"/>
          </ac:spMkLst>
        </pc:spChg>
      </pc:sldChg>
      <pc:sldChg chg="addSp modSp mod setBg">
        <pc:chgData name="Collin Bashore" userId="4d0bafb1d41500c7" providerId="LiveId" clId="{CF4ACA5E-4B31-40DF-9F4D-F979B05ACDAF}" dt="2023-03-09T20:34:17.099" v="20022" actId="1076"/>
        <pc:sldMkLst>
          <pc:docMk/>
          <pc:sldMk cId="3410008520" sldId="275"/>
        </pc:sldMkLst>
        <pc:spChg chg="add mod">
          <ac:chgData name="Collin Bashore" userId="4d0bafb1d41500c7" providerId="LiveId" clId="{CF4ACA5E-4B31-40DF-9F4D-F979B05ACDAF}" dt="2023-03-09T20:34:17.099" v="20022" actId="1076"/>
          <ac:spMkLst>
            <pc:docMk/>
            <pc:sldMk cId="3410008520" sldId="275"/>
            <ac:spMk id="3" creationId="{82ABC985-E8E0-4BE8-0EB8-186410B260A4}"/>
          </ac:spMkLst>
        </pc:spChg>
        <pc:spChg chg="mod">
          <ac:chgData name="Collin Bashore" userId="4d0bafb1d41500c7" providerId="LiveId" clId="{CF4ACA5E-4B31-40DF-9F4D-F979B05ACDAF}" dt="2023-03-09T20:28:56.008" v="19967" actId="14100"/>
          <ac:spMkLst>
            <pc:docMk/>
            <pc:sldMk cId="3410008520" sldId="275"/>
            <ac:spMk id="5" creationId="{28684E62-A9F8-4E7A-AB01-78893062A1B4}"/>
          </ac:spMkLst>
        </pc:spChg>
        <pc:spChg chg="mod">
          <ac:chgData name="Collin Bashore" userId="4d0bafb1d41500c7" providerId="LiveId" clId="{CF4ACA5E-4B31-40DF-9F4D-F979B05ACDAF}" dt="2023-03-09T20:25:25.086" v="19770" actId="2711"/>
          <ac:spMkLst>
            <pc:docMk/>
            <pc:sldMk cId="3410008520" sldId="275"/>
            <ac:spMk id="6" creationId="{E7525D5A-386D-C541-9D42-BBDEA82289E4}"/>
          </ac:spMkLst>
        </pc:spChg>
        <pc:spChg chg="mod">
          <ac:chgData name="Collin Bashore" userId="4d0bafb1d41500c7" providerId="LiveId" clId="{CF4ACA5E-4B31-40DF-9F4D-F979B05ACDAF}" dt="2023-03-09T20:24:57.919" v="19764" actId="1076"/>
          <ac:spMkLst>
            <pc:docMk/>
            <pc:sldMk cId="3410008520" sldId="275"/>
            <ac:spMk id="11" creationId="{60F8A56C-5EE1-4DBF-842D-C2A130AA680E}"/>
          </ac:spMkLst>
        </pc:spChg>
        <pc:picChg chg="add mod">
          <ac:chgData name="Collin Bashore" userId="4d0bafb1d41500c7" providerId="LiveId" clId="{CF4ACA5E-4B31-40DF-9F4D-F979B05ACDAF}" dt="2023-03-09T20:28:37.206" v="19940" actId="1076"/>
          <ac:picMkLst>
            <pc:docMk/>
            <pc:sldMk cId="3410008520" sldId="275"/>
            <ac:picMk id="2" creationId="{286C2B5E-B4E2-B2DF-1F16-8BE63FED3752}"/>
          </ac:picMkLst>
        </pc:picChg>
      </pc:sldChg>
      <pc:sldChg chg="addSp delSp modSp mod setBg">
        <pc:chgData name="Collin Bashore" userId="4d0bafb1d41500c7" providerId="LiveId" clId="{CF4ACA5E-4B31-40DF-9F4D-F979B05ACDAF}" dt="2023-03-09T04:42:36.545" v="6397" actId="255"/>
        <pc:sldMkLst>
          <pc:docMk/>
          <pc:sldMk cId="148114319" sldId="276"/>
        </pc:sldMkLst>
        <pc:spChg chg="mod">
          <ac:chgData name="Collin Bashore" userId="4d0bafb1d41500c7" providerId="LiveId" clId="{CF4ACA5E-4B31-40DF-9F4D-F979B05ACDAF}" dt="2023-03-09T04:41:32.667" v="6391" actId="26606"/>
          <ac:spMkLst>
            <pc:docMk/>
            <pc:sldMk cId="148114319" sldId="276"/>
            <ac:spMk id="3" creationId="{B28946E4-5BEF-46F0-A56A-E7E85ACA148F}"/>
          </ac:spMkLst>
        </pc:spChg>
        <pc:spChg chg="mod ord">
          <ac:chgData name="Collin Bashore" userId="4d0bafb1d41500c7" providerId="LiveId" clId="{CF4ACA5E-4B31-40DF-9F4D-F979B05ACDAF}" dt="2023-03-09T04:41:32.667" v="6391" actId="26606"/>
          <ac:spMkLst>
            <pc:docMk/>
            <pc:sldMk cId="148114319" sldId="276"/>
            <ac:spMk id="4" creationId="{9ADB26FF-76AA-124F-92D8-C93C45D216A8}"/>
          </ac:spMkLst>
        </pc:spChg>
        <pc:spChg chg="mod ord">
          <ac:chgData name="Collin Bashore" userId="4d0bafb1d41500c7" providerId="LiveId" clId="{CF4ACA5E-4B31-40DF-9F4D-F979B05ACDAF}" dt="2023-03-09T04:42:36.545" v="6397" actId="255"/>
          <ac:spMkLst>
            <pc:docMk/>
            <pc:sldMk cId="148114319" sldId="276"/>
            <ac:spMk id="5" creationId="{1B07C49E-AFFC-EC46-8930-E4D428F5F943}"/>
          </ac:spMkLst>
        </pc:spChg>
        <pc:spChg chg="add del">
          <ac:chgData name="Collin Bashore" userId="4d0bafb1d41500c7" providerId="LiveId" clId="{CF4ACA5E-4B31-40DF-9F4D-F979B05ACDAF}" dt="2023-03-09T04:41:32.667" v="6391" actId="26606"/>
          <ac:spMkLst>
            <pc:docMk/>
            <pc:sldMk cId="148114319" sldId="276"/>
            <ac:spMk id="11" creationId="{7D379150-F6B4-45C8-BE10-6B278AD400EB}"/>
          </ac:spMkLst>
        </pc:spChg>
        <pc:spChg chg="add del">
          <ac:chgData name="Collin Bashore" userId="4d0bafb1d41500c7" providerId="LiveId" clId="{CF4ACA5E-4B31-40DF-9F4D-F979B05ACDAF}" dt="2023-03-09T04:41:32.667" v="6391" actId="26606"/>
          <ac:spMkLst>
            <pc:docMk/>
            <pc:sldMk cId="148114319" sldId="276"/>
            <ac:spMk id="13" creationId="{5FFCF544-A370-4A5D-A95F-CA6E0E7191E6}"/>
          </ac:spMkLst>
        </pc:spChg>
        <pc:spChg chg="add del">
          <ac:chgData name="Collin Bashore" userId="4d0bafb1d41500c7" providerId="LiveId" clId="{CF4ACA5E-4B31-40DF-9F4D-F979B05ACDAF}" dt="2023-03-09T04:41:32.667" v="6391" actId="26606"/>
          <ac:spMkLst>
            <pc:docMk/>
            <pc:sldMk cId="148114319" sldId="276"/>
            <ac:spMk id="17" creationId="{52ABB703-2B0E-4C3B-B4A2-F3973548E561}"/>
          </ac:spMkLst>
        </pc:spChg>
        <pc:spChg chg="add del">
          <ac:chgData name="Collin Bashore" userId="4d0bafb1d41500c7" providerId="LiveId" clId="{CF4ACA5E-4B31-40DF-9F4D-F979B05ACDAF}" dt="2023-03-09T04:41:32.667" v="6391" actId="26606"/>
          <ac:spMkLst>
            <pc:docMk/>
            <pc:sldMk cId="148114319" sldId="276"/>
            <ac:spMk id="21" creationId="{E95DA498-D9A2-4DA9-B9DA-B3776E08CF7E}"/>
          </ac:spMkLst>
        </pc:spChg>
        <pc:spChg chg="add del">
          <ac:chgData name="Collin Bashore" userId="4d0bafb1d41500c7" providerId="LiveId" clId="{CF4ACA5E-4B31-40DF-9F4D-F979B05ACDAF}" dt="2023-03-09T04:41:32.667" v="6391" actId="26606"/>
          <ac:spMkLst>
            <pc:docMk/>
            <pc:sldMk cId="148114319" sldId="276"/>
            <ac:spMk id="23" creationId="{82A73093-4B9D-420D-B17E-52293703A1D4}"/>
          </ac:spMkLst>
        </pc:spChg>
        <pc:picChg chg="add mod">
          <ac:chgData name="Collin Bashore" userId="4d0bafb1d41500c7" providerId="LiveId" clId="{CF4ACA5E-4B31-40DF-9F4D-F979B05ACDAF}" dt="2023-03-09T04:41:50.119" v="6395" actId="1076"/>
          <ac:picMkLst>
            <pc:docMk/>
            <pc:sldMk cId="148114319" sldId="276"/>
            <ac:picMk id="6" creationId="{4DE5F962-B6B2-3712-D2C3-82788121CB02}"/>
          </ac:picMkLst>
        </pc:picChg>
        <pc:cxnChg chg="add del">
          <ac:chgData name="Collin Bashore" userId="4d0bafb1d41500c7" providerId="LiveId" clId="{CF4ACA5E-4B31-40DF-9F4D-F979B05ACDAF}" dt="2023-03-09T04:41:32.667" v="6391" actId="26606"/>
          <ac:cxnSpMkLst>
            <pc:docMk/>
            <pc:sldMk cId="148114319" sldId="276"/>
            <ac:cxnSpMk id="15" creationId="{6EEB3B97-A638-498B-8083-54191CE71E01}"/>
          </ac:cxnSpMkLst>
        </pc:cxnChg>
        <pc:cxnChg chg="add del">
          <ac:chgData name="Collin Bashore" userId="4d0bafb1d41500c7" providerId="LiveId" clId="{CF4ACA5E-4B31-40DF-9F4D-F979B05ACDAF}" dt="2023-03-09T04:41:32.667" v="6391" actId="26606"/>
          <ac:cxnSpMkLst>
            <pc:docMk/>
            <pc:sldMk cId="148114319" sldId="276"/>
            <ac:cxnSpMk id="19" creationId="{9C21570E-E159-49A6-9891-FA397B7A92D3}"/>
          </ac:cxnSpMkLst>
        </pc:cxnChg>
      </pc:sldChg>
      <pc:sldChg chg="modSp mod setBg">
        <pc:chgData name="Collin Bashore" userId="4d0bafb1d41500c7" providerId="LiveId" clId="{CF4ACA5E-4B31-40DF-9F4D-F979B05ACDAF}" dt="2023-03-09T11:00:38.352" v="14584" actId="1076"/>
        <pc:sldMkLst>
          <pc:docMk/>
          <pc:sldMk cId="321008965" sldId="277"/>
        </pc:sldMkLst>
        <pc:spChg chg="mod">
          <ac:chgData name="Collin Bashore" userId="4d0bafb1d41500c7" providerId="LiveId" clId="{CF4ACA5E-4B31-40DF-9F4D-F979B05ACDAF}" dt="2023-03-09T05:01:39.414" v="7073" actId="2711"/>
          <ac:spMkLst>
            <pc:docMk/>
            <pc:sldMk cId="321008965" sldId="277"/>
            <ac:spMk id="4" creationId="{3D45C363-925C-9E48-86B0-27D7D36E50D6}"/>
          </ac:spMkLst>
        </pc:spChg>
        <pc:spChg chg="mod">
          <ac:chgData name="Collin Bashore" userId="4d0bafb1d41500c7" providerId="LiveId" clId="{CF4ACA5E-4B31-40DF-9F4D-F979B05ACDAF}" dt="2023-03-09T05:01:24.169" v="7070" actId="2711"/>
          <ac:spMkLst>
            <pc:docMk/>
            <pc:sldMk cId="321008965" sldId="277"/>
            <ac:spMk id="7" creationId="{330F9542-6794-4F57-BB45-868D94AD06B0}"/>
          </ac:spMkLst>
        </pc:spChg>
        <pc:spChg chg="mod">
          <ac:chgData name="Collin Bashore" userId="4d0bafb1d41500c7" providerId="LiveId" clId="{CF4ACA5E-4B31-40DF-9F4D-F979B05ACDAF}" dt="2023-03-09T11:00:38.352" v="14584" actId="1076"/>
          <ac:spMkLst>
            <pc:docMk/>
            <pc:sldMk cId="321008965" sldId="277"/>
            <ac:spMk id="8" creationId="{C7B9C153-C85C-3240-8E7E-523FBC004564}"/>
          </ac:spMkLst>
        </pc:spChg>
      </pc:sldChg>
      <pc:sldChg chg="del setBg">
        <pc:chgData name="Collin Bashore" userId="4d0bafb1d41500c7" providerId="LiveId" clId="{CF4ACA5E-4B31-40DF-9F4D-F979B05ACDAF}" dt="2023-03-09T06:22:12.582" v="8326" actId="2696"/>
        <pc:sldMkLst>
          <pc:docMk/>
          <pc:sldMk cId="178270660" sldId="284"/>
        </pc:sldMkLst>
      </pc:sldChg>
      <pc:sldChg chg="del setBg">
        <pc:chgData name="Collin Bashore" userId="4d0bafb1d41500c7" providerId="LiveId" clId="{CF4ACA5E-4B31-40DF-9F4D-F979B05ACDAF}" dt="2023-03-09T11:21:23.670" v="14966" actId="2696"/>
        <pc:sldMkLst>
          <pc:docMk/>
          <pc:sldMk cId="1290394134" sldId="288"/>
        </pc:sldMkLst>
      </pc:sldChg>
      <pc:sldChg chg="addSp modSp mod setBg">
        <pc:chgData name="Collin Bashore" userId="4d0bafb1d41500c7" providerId="LiveId" clId="{CF4ACA5E-4B31-40DF-9F4D-F979B05ACDAF}" dt="2023-03-09T19:55:02.268" v="18380" actId="20577"/>
        <pc:sldMkLst>
          <pc:docMk/>
          <pc:sldMk cId="2459446073" sldId="289"/>
        </pc:sldMkLst>
        <pc:spChg chg="mod">
          <ac:chgData name="Collin Bashore" userId="4d0bafb1d41500c7" providerId="LiveId" clId="{CF4ACA5E-4B31-40DF-9F4D-F979B05ACDAF}" dt="2023-03-09T19:49:45.666" v="18037" actId="2711"/>
          <ac:spMkLst>
            <pc:docMk/>
            <pc:sldMk cId="2459446073" sldId="289"/>
            <ac:spMk id="4" creationId="{336C985E-BCEF-DD49-BB47-C4649A79F0D8}"/>
          </ac:spMkLst>
        </pc:spChg>
        <pc:spChg chg="mod">
          <ac:chgData name="Collin Bashore" userId="4d0bafb1d41500c7" providerId="LiveId" clId="{CF4ACA5E-4B31-40DF-9F4D-F979B05ACDAF}" dt="2023-03-09T19:55:02.268" v="18380" actId="20577"/>
          <ac:spMkLst>
            <pc:docMk/>
            <pc:sldMk cId="2459446073" sldId="289"/>
            <ac:spMk id="5" creationId="{1B07C49E-AFFC-EC46-8930-E4D428F5F943}"/>
          </ac:spMkLst>
        </pc:spChg>
        <pc:spChg chg="mod">
          <ac:chgData name="Collin Bashore" userId="4d0bafb1d41500c7" providerId="LiveId" clId="{CF4ACA5E-4B31-40DF-9F4D-F979B05ACDAF}" dt="2023-03-09T19:49:36.696" v="18030" actId="1076"/>
          <ac:spMkLst>
            <pc:docMk/>
            <pc:sldMk cId="2459446073" sldId="289"/>
            <ac:spMk id="9" creationId="{B68D8986-45AC-4FB5-96E8-C45F9603EB5E}"/>
          </ac:spMkLst>
        </pc:spChg>
        <pc:picChg chg="add mod">
          <ac:chgData name="Collin Bashore" userId="4d0bafb1d41500c7" providerId="LiveId" clId="{CF4ACA5E-4B31-40DF-9F4D-F979B05ACDAF}" dt="2023-03-09T19:51:09.822" v="18040" actId="1076"/>
          <ac:picMkLst>
            <pc:docMk/>
            <pc:sldMk cId="2459446073" sldId="289"/>
            <ac:picMk id="3" creationId="{DF025943-B047-F53C-8C9B-F2A8980A8BC5}"/>
          </ac:picMkLst>
        </pc:picChg>
      </pc:sldChg>
      <pc:sldChg chg="addSp delSp modSp mod setBg">
        <pc:chgData name="Collin Bashore" userId="4d0bafb1d41500c7" providerId="LiveId" clId="{CF4ACA5E-4B31-40DF-9F4D-F979B05ACDAF}" dt="2023-03-09T05:51:24.970" v="7623" actId="20577"/>
        <pc:sldMkLst>
          <pc:docMk/>
          <pc:sldMk cId="1813711241" sldId="293"/>
        </pc:sldMkLst>
        <pc:spChg chg="add del mod">
          <ac:chgData name="Collin Bashore" userId="4d0bafb1d41500c7" providerId="LiveId" clId="{CF4ACA5E-4B31-40DF-9F4D-F979B05ACDAF}" dt="2023-03-09T05:16:27.776" v="7268" actId="21"/>
          <ac:spMkLst>
            <pc:docMk/>
            <pc:sldMk cId="1813711241" sldId="293"/>
            <ac:spMk id="2" creationId="{6BBCE07A-6C04-B6B1-A1E7-303B40FA4F88}"/>
          </ac:spMkLst>
        </pc:spChg>
        <pc:spChg chg="mod">
          <ac:chgData name="Collin Bashore" userId="4d0bafb1d41500c7" providerId="LiveId" clId="{CF4ACA5E-4B31-40DF-9F4D-F979B05ACDAF}" dt="2023-03-09T04:59:51.034" v="7057" actId="207"/>
          <ac:spMkLst>
            <pc:docMk/>
            <pc:sldMk cId="1813711241" sldId="293"/>
            <ac:spMk id="3" creationId="{FC857EDD-A3A7-434D-B8D5-401E872498DA}"/>
          </ac:spMkLst>
        </pc:spChg>
        <pc:spChg chg="mod">
          <ac:chgData name="Collin Bashore" userId="4d0bafb1d41500c7" providerId="LiveId" clId="{CF4ACA5E-4B31-40DF-9F4D-F979B05ACDAF}" dt="2023-03-09T05:00:11.322" v="7064" actId="207"/>
          <ac:spMkLst>
            <pc:docMk/>
            <pc:sldMk cId="1813711241" sldId="293"/>
            <ac:spMk id="4" creationId="{8F1B08F2-C4AD-A440-BB78-A0625E28887A}"/>
          </ac:spMkLst>
        </pc:spChg>
        <pc:spChg chg="mod">
          <ac:chgData name="Collin Bashore" userId="4d0bafb1d41500c7" providerId="LiveId" clId="{CF4ACA5E-4B31-40DF-9F4D-F979B05ACDAF}" dt="2023-03-09T05:04:46.147" v="7098" actId="1076"/>
          <ac:spMkLst>
            <pc:docMk/>
            <pc:sldMk cId="1813711241" sldId="293"/>
            <ac:spMk id="5" creationId="{1B07C49E-AFFC-EC46-8930-E4D428F5F943}"/>
          </ac:spMkLst>
        </pc:spChg>
        <pc:spChg chg="add mod">
          <ac:chgData name="Collin Bashore" userId="4d0bafb1d41500c7" providerId="LiveId" clId="{CF4ACA5E-4B31-40DF-9F4D-F979B05ACDAF}" dt="2023-03-09T05:18:08.963" v="7291" actId="1076"/>
          <ac:spMkLst>
            <pc:docMk/>
            <pc:sldMk cId="1813711241" sldId="293"/>
            <ac:spMk id="6" creationId="{85DDF5F5-6694-433F-9A85-D902C7669FCC}"/>
          </ac:spMkLst>
        </pc:spChg>
        <pc:spChg chg="add del mod">
          <ac:chgData name="Collin Bashore" userId="4d0bafb1d41500c7" providerId="LiveId" clId="{CF4ACA5E-4B31-40DF-9F4D-F979B05ACDAF}" dt="2023-03-09T05:16:21.992" v="7266" actId="21"/>
          <ac:spMkLst>
            <pc:docMk/>
            <pc:sldMk cId="1813711241" sldId="293"/>
            <ac:spMk id="7" creationId="{C95176DC-8120-E8E5-727F-81DDB8ECF756}"/>
          </ac:spMkLst>
        </pc:spChg>
        <pc:spChg chg="add del mod">
          <ac:chgData name="Collin Bashore" userId="4d0bafb1d41500c7" providerId="LiveId" clId="{CF4ACA5E-4B31-40DF-9F4D-F979B05ACDAF}" dt="2023-03-09T05:16:26.211" v="7267" actId="21"/>
          <ac:spMkLst>
            <pc:docMk/>
            <pc:sldMk cId="1813711241" sldId="293"/>
            <ac:spMk id="8" creationId="{E36426D3-001B-A552-00E4-E38F1BF598CB}"/>
          </ac:spMkLst>
        </pc:spChg>
        <pc:spChg chg="add del mod">
          <ac:chgData name="Collin Bashore" userId="4d0bafb1d41500c7" providerId="LiveId" clId="{CF4ACA5E-4B31-40DF-9F4D-F979B05ACDAF}" dt="2023-03-09T05:16:17.026" v="7265" actId="21"/>
          <ac:spMkLst>
            <pc:docMk/>
            <pc:sldMk cId="1813711241" sldId="293"/>
            <ac:spMk id="9" creationId="{7273C225-0E1E-A820-D768-CBCDA9A1AF33}"/>
          </ac:spMkLst>
        </pc:spChg>
        <pc:spChg chg="add del mod">
          <ac:chgData name="Collin Bashore" userId="4d0bafb1d41500c7" providerId="LiveId" clId="{CF4ACA5E-4B31-40DF-9F4D-F979B05ACDAF}" dt="2023-03-09T05:17:15.477" v="7276" actId="21"/>
          <ac:spMkLst>
            <pc:docMk/>
            <pc:sldMk cId="1813711241" sldId="293"/>
            <ac:spMk id="10" creationId="{54EBA570-A6FD-571A-65A5-6C91B40DBEF9}"/>
          </ac:spMkLst>
        </pc:spChg>
        <pc:spChg chg="add mod">
          <ac:chgData name="Collin Bashore" userId="4d0bafb1d41500c7" providerId="LiveId" clId="{CF4ACA5E-4B31-40DF-9F4D-F979B05ACDAF}" dt="2023-03-09T05:49:01.423" v="7446" actId="404"/>
          <ac:spMkLst>
            <pc:docMk/>
            <pc:sldMk cId="1813711241" sldId="293"/>
            <ac:spMk id="11" creationId="{4DC832D7-E930-E26D-A70F-68C65092DD92}"/>
          </ac:spMkLst>
        </pc:spChg>
        <pc:spChg chg="add del mod">
          <ac:chgData name="Collin Bashore" userId="4d0bafb1d41500c7" providerId="LiveId" clId="{CF4ACA5E-4B31-40DF-9F4D-F979B05ACDAF}" dt="2023-03-09T05:49:29.714" v="7451" actId="21"/>
          <ac:spMkLst>
            <pc:docMk/>
            <pc:sldMk cId="1813711241" sldId="293"/>
            <ac:spMk id="12" creationId="{9C1AC81C-8074-FD58-8A0F-C4F8DD27A1DA}"/>
          </ac:spMkLst>
        </pc:spChg>
        <pc:spChg chg="add mod">
          <ac:chgData name="Collin Bashore" userId="4d0bafb1d41500c7" providerId="LiveId" clId="{CF4ACA5E-4B31-40DF-9F4D-F979B05ACDAF}" dt="2023-03-09T05:19:29.192" v="7369" actId="1076"/>
          <ac:spMkLst>
            <pc:docMk/>
            <pc:sldMk cId="1813711241" sldId="293"/>
            <ac:spMk id="13" creationId="{DB7A73F1-BF17-B5D4-488E-22F3EC15B000}"/>
          </ac:spMkLst>
        </pc:spChg>
        <pc:spChg chg="add mod">
          <ac:chgData name="Collin Bashore" userId="4d0bafb1d41500c7" providerId="LiveId" clId="{CF4ACA5E-4B31-40DF-9F4D-F979B05ACDAF}" dt="2023-03-09T05:19:14.674" v="7367" actId="1076"/>
          <ac:spMkLst>
            <pc:docMk/>
            <pc:sldMk cId="1813711241" sldId="293"/>
            <ac:spMk id="14" creationId="{C1F07E1D-CC22-B3CF-94AB-D6ABB8B56768}"/>
          </ac:spMkLst>
        </pc:spChg>
        <pc:spChg chg="add mod">
          <ac:chgData name="Collin Bashore" userId="4d0bafb1d41500c7" providerId="LiveId" clId="{CF4ACA5E-4B31-40DF-9F4D-F979B05ACDAF}" dt="2023-03-09T05:18:04.049" v="7290" actId="1076"/>
          <ac:spMkLst>
            <pc:docMk/>
            <pc:sldMk cId="1813711241" sldId="293"/>
            <ac:spMk id="15" creationId="{F953FD67-4878-C93B-9869-A7683AFB1CFB}"/>
          </ac:spMkLst>
        </pc:spChg>
        <pc:spChg chg="add mod">
          <ac:chgData name="Collin Bashore" userId="4d0bafb1d41500c7" providerId="LiveId" clId="{CF4ACA5E-4B31-40DF-9F4D-F979B05ACDAF}" dt="2023-03-09T05:51:24.970" v="7623" actId="20577"/>
          <ac:spMkLst>
            <pc:docMk/>
            <pc:sldMk cId="1813711241" sldId="293"/>
            <ac:spMk id="16" creationId="{AEF7F388-9757-3E55-AFCF-5E3B49A83A94}"/>
          </ac:spMkLst>
        </pc:spChg>
        <pc:spChg chg="add mod">
          <ac:chgData name="Collin Bashore" userId="4d0bafb1d41500c7" providerId="LiveId" clId="{CF4ACA5E-4B31-40DF-9F4D-F979B05ACDAF}" dt="2023-03-09T05:51:00.473" v="7582" actId="20577"/>
          <ac:spMkLst>
            <pc:docMk/>
            <pc:sldMk cId="1813711241" sldId="293"/>
            <ac:spMk id="17" creationId="{095E2814-A4C1-A0C3-41E1-802B600A2277}"/>
          </ac:spMkLst>
        </pc:spChg>
        <pc:spChg chg="add mod">
          <ac:chgData name="Collin Bashore" userId="4d0bafb1d41500c7" providerId="LiveId" clId="{CF4ACA5E-4B31-40DF-9F4D-F979B05ACDAF}" dt="2023-03-09T05:50:42.585" v="7546" actId="20577"/>
          <ac:spMkLst>
            <pc:docMk/>
            <pc:sldMk cId="1813711241" sldId="293"/>
            <ac:spMk id="18" creationId="{30CF3644-2986-6056-AAAC-2CF77FD76921}"/>
          </ac:spMkLst>
        </pc:spChg>
        <pc:spChg chg="add mod">
          <ac:chgData name="Collin Bashore" userId="4d0bafb1d41500c7" providerId="LiveId" clId="{CF4ACA5E-4B31-40DF-9F4D-F979B05ACDAF}" dt="2023-03-09T05:50:15.603" v="7518" actId="20577"/>
          <ac:spMkLst>
            <pc:docMk/>
            <pc:sldMk cId="1813711241" sldId="293"/>
            <ac:spMk id="19" creationId="{349A919B-DA06-9D3E-0D8A-632FA2167600}"/>
          </ac:spMkLst>
        </pc:spChg>
        <pc:spChg chg="add mod">
          <ac:chgData name="Collin Bashore" userId="4d0bafb1d41500c7" providerId="LiveId" clId="{CF4ACA5E-4B31-40DF-9F4D-F979B05ACDAF}" dt="2023-03-09T05:48:45.177" v="7443" actId="20577"/>
          <ac:spMkLst>
            <pc:docMk/>
            <pc:sldMk cId="1813711241" sldId="293"/>
            <ac:spMk id="20" creationId="{CE33AAE0-BF58-E1A8-A970-3DE729FE23E0}"/>
          </ac:spMkLst>
        </pc:spChg>
        <pc:spChg chg="add mod">
          <ac:chgData name="Collin Bashore" userId="4d0bafb1d41500c7" providerId="LiveId" clId="{CF4ACA5E-4B31-40DF-9F4D-F979B05ACDAF}" dt="2023-03-09T05:48:56.919" v="7445" actId="404"/>
          <ac:spMkLst>
            <pc:docMk/>
            <pc:sldMk cId="1813711241" sldId="293"/>
            <ac:spMk id="21" creationId="{443A7196-512F-40F5-A972-650B8B6566CA}"/>
          </ac:spMkLst>
        </pc:spChg>
        <pc:spChg chg="add mod">
          <ac:chgData name="Collin Bashore" userId="4d0bafb1d41500c7" providerId="LiveId" clId="{CF4ACA5E-4B31-40DF-9F4D-F979B05ACDAF}" dt="2023-03-09T05:48:52.018" v="7444" actId="404"/>
          <ac:spMkLst>
            <pc:docMk/>
            <pc:sldMk cId="1813711241" sldId="293"/>
            <ac:spMk id="22" creationId="{1C608AE1-401F-B680-4C04-57851F62B4D1}"/>
          </ac:spMkLst>
        </pc:spChg>
        <pc:spChg chg="add mod">
          <ac:chgData name="Collin Bashore" userId="4d0bafb1d41500c7" providerId="LiveId" clId="{CF4ACA5E-4B31-40DF-9F4D-F979B05ACDAF}" dt="2023-03-09T05:20:23.568" v="7380" actId="1076"/>
          <ac:spMkLst>
            <pc:docMk/>
            <pc:sldMk cId="1813711241" sldId="293"/>
            <ac:spMk id="23" creationId="{5FE9878F-785C-8461-F898-8EC67DDF42B5}"/>
          </ac:spMkLst>
        </pc:spChg>
        <pc:spChg chg="add mod">
          <ac:chgData name="Collin Bashore" userId="4d0bafb1d41500c7" providerId="LiveId" clId="{CF4ACA5E-4B31-40DF-9F4D-F979B05ACDAF}" dt="2023-03-09T05:20:11.202" v="7378" actId="1076"/>
          <ac:spMkLst>
            <pc:docMk/>
            <pc:sldMk cId="1813711241" sldId="293"/>
            <ac:spMk id="24" creationId="{1599AE46-0A15-B785-8415-AF2354C5D689}"/>
          </ac:spMkLst>
        </pc:spChg>
        <pc:spChg chg="add mod">
          <ac:chgData name="Collin Bashore" userId="4d0bafb1d41500c7" providerId="LiveId" clId="{CF4ACA5E-4B31-40DF-9F4D-F979B05ACDAF}" dt="2023-03-09T05:19:50.723" v="7375" actId="1076"/>
          <ac:spMkLst>
            <pc:docMk/>
            <pc:sldMk cId="1813711241" sldId="293"/>
            <ac:spMk id="25" creationId="{224EAD5C-CF1C-ECD7-C973-A4FAA291804E}"/>
          </ac:spMkLst>
        </pc:spChg>
        <pc:spChg chg="add del mod">
          <ac:chgData name="Collin Bashore" userId="4d0bafb1d41500c7" providerId="LiveId" clId="{CF4ACA5E-4B31-40DF-9F4D-F979B05ACDAF}" dt="2023-03-09T05:20:50.176" v="7385" actId="21"/>
          <ac:spMkLst>
            <pc:docMk/>
            <pc:sldMk cId="1813711241" sldId="293"/>
            <ac:spMk id="26" creationId="{3CCC4C14-2057-F550-51A4-E38D514C49FB}"/>
          </ac:spMkLst>
        </pc:spChg>
        <pc:spChg chg="add del mod">
          <ac:chgData name="Collin Bashore" userId="4d0bafb1d41500c7" providerId="LiveId" clId="{CF4ACA5E-4B31-40DF-9F4D-F979B05ACDAF}" dt="2023-03-09T05:49:25.606" v="7450" actId="21"/>
          <ac:spMkLst>
            <pc:docMk/>
            <pc:sldMk cId="1813711241" sldId="293"/>
            <ac:spMk id="27" creationId="{7513D808-D8C3-CF26-40AC-C6E02B46817F}"/>
          </ac:spMkLst>
        </pc:spChg>
      </pc:sldChg>
      <pc:sldChg chg="del setBg">
        <pc:chgData name="Collin Bashore" userId="4d0bafb1d41500c7" providerId="LiveId" clId="{CF4ACA5E-4B31-40DF-9F4D-F979B05ACDAF}" dt="2023-03-09T10:37:52.488" v="14427" actId="2696"/>
        <pc:sldMkLst>
          <pc:docMk/>
          <pc:sldMk cId="1023352497" sldId="294"/>
        </pc:sldMkLst>
      </pc:sldChg>
      <pc:sldChg chg="addSp delSp modSp mod setBg">
        <pc:chgData name="Collin Bashore" userId="4d0bafb1d41500c7" providerId="LiveId" clId="{CF4ACA5E-4B31-40DF-9F4D-F979B05ACDAF}" dt="2023-03-09T18:08:11.899" v="15499" actId="20577"/>
        <pc:sldMkLst>
          <pc:docMk/>
          <pc:sldMk cId="981671777" sldId="296"/>
        </pc:sldMkLst>
        <pc:spChg chg="mod">
          <ac:chgData name="Collin Bashore" userId="4d0bafb1d41500c7" providerId="LiveId" clId="{CF4ACA5E-4B31-40DF-9F4D-F979B05ACDAF}" dt="2023-03-09T18:00:28.162" v="15143" actId="1076"/>
          <ac:spMkLst>
            <pc:docMk/>
            <pc:sldMk cId="981671777" sldId="296"/>
            <ac:spMk id="2" creationId="{54176327-8CC4-4356-8BBB-DC4965CE9857}"/>
          </ac:spMkLst>
        </pc:spChg>
        <pc:spChg chg="mod">
          <ac:chgData name="Collin Bashore" userId="4d0bafb1d41500c7" providerId="LiveId" clId="{CF4ACA5E-4B31-40DF-9F4D-F979B05ACDAF}" dt="2023-03-09T17:59:22.831" v="15092" actId="403"/>
          <ac:spMkLst>
            <pc:docMk/>
            <pc:sldMk cId="981671777" sldId="296"/>
            <ac:spMk id="3" creationId="{8C82F32A-22A5-0046-9FAC-5295E4FA5A12}"/>
          </ac:spMkLst>
        </pc:spChg>
        <pc:spChg chg="mod">
          <ac:chgData name="Collin Bashore" userId="4d0bafb1d41500c7" providerId="LiveId" clId="{CF4ACA5E-4B31-40DF-9F4D-F979B05ACDAF}" dt="2023-03-09T18:08:11.899" v="15499" actId="20577"/>
          <ac:spMkLst>
            <pc:docMk/>
            <pc:sldMk cId="981671777" sldId="296"/>
            <ac:spMk id="5" creationId="{85D9F803-CDBC-C74C-AF1B-2B5937D1C241}"/>
          </ac:spMkLst>
        </pc:spChg>
        <pc:picChg chg="add mod">
          <ac:chgData name="Collin Bashore" userId="4d0bafb1d41500c7" providerId="LiveId" clId="{CF4ACA5E-4B31-40DF-9F4D-F979B05ACDAF}" dt="2023-03-09T18:03:17.572" v="15155" actId="1076"/>
          <ac:picMkLst>
            <pc:docMk/>
            <pc:sldMk cId="981671777" sldId="296"/>
            <ac:picMk id="6" creationId="{356FDB51-9AE3-3100-F7BB-97194A51C7E5}"/>
          </ac:picMkLst>
        </pc:picChg>
        <pc:picChg chg="add del mod">
          <ac:chgData name="Collin Bashore" userId="4d0bafb1d41500c7" providerId="LiveId" clId="{CF4ACA5E-4B31-40DF-9F4D-F979B05ACDAF}" dt="2023-03-09T18:05:16.637" v="15162" actId="21"/>
          <ac:picMkLst>
            <pc:docMk/>
            <pc:sldMk cId="981671777" sldId="296"/>
            <ac:picMk id="8" creationId="{FC10931D-972C-489E-FF04-444ADCF9187D}"/>
          </ac:picMkLst>
        </pc:picChg>
        <pc:picChg chg="add mod">
          <ac:chgData name="Collin Bashore" userId="4d0bafb1d41500c7" providerId="LiveId" clId="{CF4ACA5E-4B31-40DF-9F4D-F979B05ACDAF}" dt="2023-03-09T18:05:58.033" v="15165" actId="1076"/>
          <ac:picMkLst>
            <pc:docMk/>
            <pc:sldMk cId="981671777" sldId="296"/>
            <ac:picMk id="10" creationId="{7433D21D-BC97-4B09-33A6-3941CF5AE73B}"/>
          </ac:picMkLst>
        </pc:picChg>
      </pc:sldChg>
      <pc:sldChg chg="del setBg">
        <pc:chgData name="Collin Bashore" userId="4d0bafb1d41500c7" providerId="LiveId" clId="{CF4ACA5E-4B31-40DF-9F4D-F979B05ACDAF}" dt="2023-03-09T01:17:45.664" v="1440" actId="2696"/>
        <pc:sldMkLst>
          <pc:docMk/>
          <pc:sldMk cId="3093198887" sldId="298"/>
        </pc:sldMkLst>
      </pc:sldChg>
      <pc:sldChg chg="addSp delSp modSp mod setBg">
        <pc:chgData name="Collin Bashore" userId="4d0bafb1d41500c7" providerId="LiveId" clId="{CF4ACA5E-4B31-40DF-9F4D-F979B05ACDAF}" dt="2023-03-09T10:57:58.376" v="14568" actId="1076"/>
        <pc:sldMkLst>
          <pc:docMk/>
          <pc:sldMk cId="280316088" sldId="299"/>
        </pc:sldMkLst>
        <pc:spChg chg="add mod">
          <ac:chgData name="Collin Bashore" userId="4d0bafb1d41500c7" providerId="LiveId" clId="{CF4ACA5E-4B31-40DF-9F4D-F979B05ACDAF}" dt="2023-03-09T02:18:49.990" v="3095" actId="1076"/>
          <ac:spMkLst>
            <pc:docMk/>
            <pc:sldMk cId="280316088" sldId="299"/>
            <ac:spMk id="2" creationId="{796D089B-1B07-279D-8F98-4BD22C356DAA}"/>
          </ac:spMkLst>
        </pc:spChg>
        <pc:spChg chg="mod">
          <ac:chgData name="Collin Bashore" userId="4d0bafb1d41500c7" providerId="LiveId" clId="{CF4ACA5E-4B31-40DF-9F4D-F979B05ACDAF}" dt="2023-03-09T03:58:23.381" v="5917" actId="1076"/>
          <ac:spMkLst>
            <pc:docMk/>
            <pc:sldMk cId="280316088" sldId="299"/>
            <ac:spMk id="3" creationId="{AB0AB2AC-B7E6-6849-9AE9-697369407F8F}"/>
          </ac:spMkLst>
        </pc:spChg>
        <pc:spChg chg="mod">
          <ac:chgData name="Collin Bashore" userId="4d0bafb1d41500c7" providerId="LiveId" clId="{CF4ACA5E-4B31-40DF-9F4D-F979B05ACDAF}" dt="2023-03-09T02:20:09.409" v="3100" actId="1076"/>
          <ac:spMkLst>
            <pc:docMk/>
            <pc:sldMk cId="280316088" sldId="299"/>
            <ac:spMk id="4" creationId="{5066AA34-20EE-4A59-B343-346A8DB5667C}"/>
          </ac:spMkLst>
        </pc:spChg>
        <pc:spChg chg="del mod">
          <ac:chgData name="Collin Bashore" userId="4d0bafb1d41500c7" providerId="LiveId" clId="{CF4ACA5E-4B31-40DF-9F4D-F979B05ACDAF}" dt="2023-03-09T01:49:23.170" v="2646" actId="21"/>
          <ac:spMkLst>
            <pc:docMk/>
            <pc:sldMk cId="280316088" sldId="299"/>
            <ac:spMk id="5" creationId="{1B07C49E-AFFC-EC46-8930-E4D428F5F943}"/>
          </ac:spMkLst>
        </pc:spChg>
        <pc:spChg chg="mod">
          <ac:chgData name="Collin Bashore" userId="4d0bafb1d41500c7" providerId="LiveId" clId="{CF4ACA5E-4B31-40DF-9F4D-F979B05ACDAF}" dt="2023-03-09T02:19:28.156" v="3099" actId="255"/>
          <ac:spMkLst>
            <pc:docMk/>
            <pc:sldMk cId="280316088" sldId="299"/>
            <ac:spMk id="6" creationId="{772D0411-8FF8-C540-84AE-DBA0703D368C}"/>
          </ac:spMkLst>
        </pc:spChg>
        <pc:spChg chg="add mod">
          <ac:chgData name="Collin Bashore" userId="4d0bafb1d41500c7" providerId="LiveId" clId="{CF4ACA5E-4B31-40DF-9F4D-F979B05ACDAF}" dt="2023-03-09T02:18:48.397" v="3094" actId="1076"/>
          <ac:spMkLst>
            <pc:docMk/>
            <pc:sldMk cId="280316088" sldId="299"/>
            <ac:spMk id="7" creationId="{9D04F519-DADE-DC68-1D94-CB08B9B76097}"/>
          </ac:spMkLst>
        </pc:spChg>
        <pc:spChg chg="add mod">
          <ac:chgData name="Collin Bashore" userId="4d0bafb1d41500c7" providerId="LiveId" clId="{CF4ACA5E-4B31-40DF-9F4D-F979B05ACDAF}" dt="2023-03-09T02:17:01.688" v="2995" actId="1076"/>
          <ac:spMkLst>
            <pc:docMk/>
            <pc:sldMk cId="280316088" sldId="299"/>
            <ac:spMk id="8" creationId="{CF4FF14E-CB7D-349E-1448-385AD727D9BA}"/>
          </ac:spMkLst>
        </pc:spChg>
        <pc:spChg chg="add mod">
          <ac:chgData name="Collin Bashore" userId="4d0bafb1d41500c7" providerId="LiveId" clId="{CF4ACA5E-4B31-40DF-9F4D-F979B05ACDAF}" dt="2023-03-09T02:18:33.500" v="3090" actId="1076"/>
          <ac:spMkLst>
            <pc:docMk/>
            <pc:sldMk cId="280316088" sldId="299"/>
            <ac:spMk id="9" creationId="{E5E7B659-2B1A-1C08-6495-E64452DB9E25}"/>
          </ac:spMkLst>
        </pc:spChg>
        <pc:spChg chg="add mod">
          <ac:chgData name="Collin Bashore" userId="4d0bafb1d41500c7" providerId="LiveId" clId="{CF4ACA5E-4B31-40DF-9F4D-F979B05ACDAF}" dt="2023-03-09T02:13:53.126" v="2881" actId="1076"/>
          <ac:spMkLst>
            <pc:docMk/>
            <pc:sldMk cId="280316088" sldId="299"/>
            <ac:spMk id="10" creationId="{FC1D556B-6570-CF96-732F-B1B1C4377199}"/>
          </ac:spMkLst>
        </pc:spChg>
        <pc:spChg chg="add mod">
          <ac:chgData name="Collin Bashore" userId="4d0bafb1d41500c7" providerId="LiveId" clId="{CF4ACA5E-4B31-40DF-9F4D-F979B05ACDAF}" dt="2023-03-09T01:55:34.733" v="2788" actId="1076"/>
          <ac:spMkLst>
            <pc:docMk/>
            <pc:sldMk cId="280316088" sldId="299"/>
            <ac:spMk id="11" creationId="{74C7CC5D-32E9-7008-59CA-8099E194D497}"/>
          </ac:spMkLst>
        </pc:spChg>
        <pc:spChg chg="add mod">
          <ac:chgData name="Collin Bashore" userId="4d0bafb1d41500c7" providerId="LiveId" clId="{CF4ACA5E-4B31-40DF-9F4D-F979B05ACDAF}" dt="2023-03-09T01:55:27.579" v="2786" actId="14100"/>
          <ac:spMkLst>
            <pc:docMk/>
            <pc:sldMk cId="280316088" sldId="299"/>
            <ac:spMk id="12" creationId="{80927E10-B42D-660D-EC5C-D1A724010CD6}"/>
          </ac:spMkLst>
        </pc:spChg>
        <pc:spChg chg="add mod">
          <ac:chgData name="Collin Bashore" userId="4d0bafb1d41500c7" providerId="LiveId" clId="{CF4ACA5E-4B31-40DF-9F4D-F979B05ACDAF}" dt="2023-03-09T01:55:31.617" v="2787" actId="1076"/>
          <ac:spMkLst>
            <pc:docMk/>
            <pc:sldMk cId="280316088" sldId="299"/>
            <ac:spMk id="13" creationId="{7E3A1090-FB42-6772-85E7-D540123F3CA1}"/>
          </ac:spMkLst>
        </pc:spChg>
        <pc:spChg chg="add mod">
          <ac:chgData name="Collin Bashore" userId="4d0bafb1d41500c7" providerId="LiveId" clId="{CF4ACA5E-4B31-40DF-9F4D-F979B05ACDAF}" dt="2023-03-09T02:13:41.429" v="2878" actId="1076"/>
          <ac:spMkLst>
            <pc:docMk/>
            <pc:sldMk cId="280316088" sldId="299"/>
            <ac:spMk id="14" creationId="{A0C188BE-4027-1AF6-C287-022578F83A62}"/>
          </ac:spMkLst>
        </pc:spChg>
        <pc:spChg chg="add mod">
          <ac:chgData name="Collin Bashore" userId="4d0bafb1d41500c7" providerId="LiveId" clId="{CF4ACA5E-4B31-40DF-9F4D-F979B05ACDAF}" dt="2023-03-09T02:18:46.529" v="3093" actId="1076"/>
          <ac:spMkLst>
            <pc:docMk/>
            <pc:sldMk cId="280316088" sldId="299"/>
            <ac:spMk id="15" creationId="{6FF3CC2F-142D-B3A8-DC8F-D5EAE21B0D1B}"/>
          </ac:spMkLst>
        </pc:spChg>
        <pc:spChg chg="add mod">
          <ac:chgData name="Collin Bashore" userId="4d0bafb1d41500c7" providerId="LiveId" clId="{CF4ACA5E-4B31-40DF-9F4D-F979B05ACDAF}" dt="2023-03-09T02:18:53.353" v="3096" actId="1076"/>
          <ac:spMkLst>
            <pc:docMk/>
            <pc:sldMk cId="280316088" sldId="299"/>
            <ac:spMk id="16" creationId="{39C69922-831C-04EF-2F74-0262B66A3F27}"/>
          </ac:spMkLst>
        </pc:spChg>
        <pc:spChg chg="add mod">
          <ac:chgData name="Collin Bashore" userId="4d0bafb1d41500c7" providerId="LiveId" clId="{CF4ACA5E-4B31-40DF-9F4D-F979B05ACDAF}" dt="2023-03-09T02:18:30.582" v="3089" actId="1076"/>
          <ac:spMkLst>
            <pc:docMk/>
            <pc:sldMk cId="280316088" sldId="299"/>
            <ac:spMk id="17" creationId="{7DCE7924-C698-B443-EB55-3FD68DDC135D}"/>
          </ac:spMkLst>
        </pc:spChg>
        <pc:spChg chg="add mod">
          <ac:chgData name="Collin Bashore" userId="4d0bafb1d41500c7" providerId="LiveId" clId="{CF4ACA5E-4B31-40DF-9F4D-F979B05ACDAF}" dt="2023-03-09T10:57:58.376" v="14568" actId="1076"/>
          <ac:spMkLst>
            <pc:docMk/>
            <pc:sldMk cId="280316088" sldId="299"/>
            <ac:spMk id="18" creationId="{A85ACA7C-8267-C6CC-7D87-56C8E9E8DE69}"/>
          </ac:spMkLst>
        </pc:spChg>
      </pc:sldChg>
      <pc:sldChg chg="addSp delSp modSp mod setBg">
        <pc:chgData name="Collin Bashore" userId="4d0bafb1d41500c7" providerId="LiveId" clId="{CF4ACA5E-4B31-40DF-9F4D-F979B05ACDAF}" dt="2023-03-09T03:58:36.851" v="5923" actId="5793"/>
        <pc:sldMkLst>
          <pc:docMk/>
          <pc:sldMk cId="1385553969" sldId="302"/>
        </pc:sldMkLst>
        <pc:spChg chg="del">
          <ac:chgData name="Collin Bashore" userId="4d0bafb1d41500c7" providerId="LiveId" clId="{CF4ACA5E-4B31-40DF-9F4D-F979B05ACDAF}" dt="2023-03-09T02:20:33.664" v="3101" actId="21"/>
          <ac:spMkLst>
            <pc:docMk/>
            <pc:sldMk cId="1385553969" sldId="302"/>
            <ac:spMk id="2" creationId="{8B78C759-C687-440F-8CAE-D3071F1AB630}"/>
          </ac:spMkLst>
        </pc:spChg>
        <pc:spChg chg="mod">
          <ac:chgData name="Collin Bashore" userId="4d0bafb1d41500c7" providerId="LiveId" clId="{CF4ACA5E-4B31-40DF-9F4D-F979B05ACDAF}" dt="2023-03-09T03:58:29.354" v="5918" actId="1076"/>
          <ac:spMkLst>
            <pc:docMk/>
            <pc:sldMk cId="1385553969" sldId="302"/>
            <ac:spMk id="3" creationId="{AB0AB2AC-B7E6-6849-9AE9-697369407F8F}"/>
          </ac:spMkLst>
        </pc:spChg>
        <pc:spChg chg="add mod">
          <ac:chgData name="Collin Bashore" userId="4d0bafb1d41500c7" providerId="LiveId" clId="{CF4ACA5E-4B31-40DF-9F4D-F979B05ACDAF}" dt="2023-03-09T02:34:23.205" v="3420" actId="207"/>
          <ac:spMkLst>
            <pc:docMk/>
            <pc:sldMk cId="1385553969" sldId="302"/>
            <ac:spMk id="5" creationId="{84C50417-D5D4-D2D5-06E1-4968C1EE8258}"/>
          </ac:spMkLst>
        </pc:spChg>
        <pc:spChg chg="mod">
          <ac:chgData name="Collin Bashore" userId="4d0bafb1d41500c7" providerId="LiveId" clId="{CF4ACA5E-4B31-40DF-9F4D-F979B05ACDAF}" dt="2023-03-09T02:21:27.771" v="3107" actId="2711"/>
          <ac:spMkLst>
            <pc:docMk/>
            <pc:sldMk cId="1385553969" sldId="302"/>
            <ac:spMk id="6" creationId="{772D0411-8FF8-C540-84AE-DBA0703D368C}"/>
          </ac:spMkLst>
        </pc:spChg>
        <pc:spChg chg="add mod">
          <ac:chgData name="Collin Bashore" userId="4d0bafb1d41500c7" providerId="LiveId" clId="{CF4ACA5E-4B31-40DF-9F4D-F979B05ACDAF}" dt="2023-03-09T02:34:00.235" v="3417" actId="14100"/>
          <ac:spMkLst>
            <pc:docMk/>
            <pc:sldMk cId="1385553969" sldId="302"/>
            <ac:spMk id="7" creationId="{3E6C848B-E553-1559-F02F-A35577361D64}"/>
          </ac:spMkLst>
        </pc:spChg>
        <pc:spChg chg="add mod">
          <ac:chgData name="Collin Bashore" userId="4d0bafb1d41500c7" providerId="LiveId" clId="{CF4ACA5E-4B31-40DF-9F4D-F979B05ACDAF}" dt="2023-03-09T02:34:32.942" v="3422" actId="207"/>
          <ac:spMkLst>
            <pc:docMk/>
            <pc:sldMk cId="1385553969" sldId="302"/>
            <ac:spMk id="8" creationId="{D813B235-A21F-17E3-CDEF-27DA13B8EF70}"/>
          </ac:spMkLst>
        </pc:spChg>
        <pc:spChg chg="add mod">
          <ac:chgData name="Collin Bashore" userId="4d0bafb1d41500c7" providerId="LiveId" clId="{CF4ACA5E-4B31-40DF-9F4D-F979B05ACDAF}" dt="2023-03-09T02:33:42.812" v="3414" actId="207"/>
          <ac:spMkLst>
            <pc:docMk/>
            <pc:sldMk cId="1385553969" sldId="302"/>
            <ac:spMk id="9" creationId="{8C64BDB4-B62B-F1B6-75C2-A1E22EDD9EA8}"/>
          </ac:spMkLst>
        </pc:spChg>
        <pc:spChg chg="add mod">
          <ac:chgData name="Collin Bashore" userId="4d0bafb1d41500c7" providerId="LiveId" clId="{CF4ACA5E-4B31-40DF-9F4D-F979B05ACDAF}" dt="2023-03-09T02:34:37.423" v="3423" actId="207"/>
          <ac:spMkLst>
            <pc:docMk/>
            <pc:sldMk cId="1385553969" sldId="302"/>
            <ac:spMk id="10" creationId="{DD971A8B-D19E-569F-23C0-37398ED9D2FF}"/>
          </ac:spMkLst>
        </pc:spChg>
        <pc:spChg chg="mod">
          <ac:chgData name="Collin Bashore" userId="4d0bafb1d41500c7" providerId="LiveId" clId="{CF4ACA5E-4B31-40DF-9F4D-F979B05ACDAF}" dt="2023-03-09T03:58:36.851" v="5923" actId="5793"/>
          <ac:spMkLst>
            <pc:docMk/>
            <pc:sldMk cId="1385553969" sldId="302"/>
            <ac:spMk id="11" creationId="{84F5ABFD-B4D4-43FF-959F-AFAF45B45269}"/>
          </ac:spMkLst>
        </pc:spChg>
        <pc:spChg chg="add mod">
          <ac:chgData name="Collin Bashore" userId="4d0bafb1d41500c7" providerId="LiveId" clId="{CF4ACA5E-4B31-40DF-9F4D-F979B05ACDAF}" dt="2023-03-09T02:34:28.685" v="3421" actId="207"/>
          <ac:spMkLst>
            <pc:docMk/>
            <pc:sldMk cId="1385553969" sldId="302"/>
            <ac:spMk id="12" creationId="{B4926E21-D5D6-4FAD-AEBE-0F8A4F0F1451}"/>
          </ac:spMkLst>
        </pc:spChg>
        <pc:spChg chg="add mod">
          <ac:chgData name="Collin Bashore" userId="4d0bafb1d41500c7" providerId="LiveId" clId="{CF4ACA5E-4B31-40DF-9F4D-F979B05ACDAF}" dt="2023-03-09T02:34:19.352" v="3419" actId="207"/>
          <ac:spMkLst>
            <pc:docMk/>
            <pc:sldMk cId="1385553969" sldId="302"/>
            <ac:spMk id="13" creationId="{C09D533F-05A2-FC15-6890-9E4424D54716}"/>
          </ac:spMkLst>
        </pc:spChg>
        <pc:spChg chg="add del mod">
          <ac:chgData name="Collin Bashore" userId="4d0bafb1d41500c7" providerId="LiveId" clId="{CF4ACA5E-4B31-40DF-9F4D-F979B05ACDAF}" dt="2023-03-09T02:33:01.189" v="3376" actId="21"/>
          <ac:spMkLst>
            <pc:docMk/>
            <pc:sldMk cId="1385553969" sldId="302"/>
            <ac:spMk id="14" creationId="{4CDBEE58-8729-80CB-73D5-79C0D99460A2}"/>
          </ac:spMkLst>
        </pc:spChg>
        <pc:spChg chg="add mod">
          <ac:chgData name="Collin Bashore" userId="4d0bafb1d41500c7" providerId="LiveId" clId="{CF4ACA5E-4B31-40DF-9F4D-F979B05ACDAF}" dt="2023-03-09T02:33:20.351" v="3380" actId="14100"/>
          <ac:spMkLst>
            <pc:docMk/>
            <pc:sldMk cId="1385553969" sldId="302"/>
            <ac:spMk id="15" creationId="{C75245F2-D209-49BD-223E-EB552F42CDF2}"/>
          </ac:spMkLst>
        </pc:spChg>
        <pc:spChg chg="add mod">
          <ac:chgData name="Collin Bashore" userId="4d0bafb1d41500c7" providerId="LiveId" clId="{CF4ACA5E-4B31-40DF-9F4D-F979B05ACDAF}" dt="2023-03-09T02:33:12.302" v="3378" actId="14100"/>
          <ac:spMkLst>
            <pc:docMk/>
            <pc:sldMk cId="1385553969" sldId="302"/>
            <ac:spMk id="16" creationId="{FBCA117B-13AA-C0DF-77A2-0A14711FCD17}"/>
          </ac:spMkLst>
        </pc:spChg>
        <pc:spChg chg="add mod">
          <ac:chgData name="Collin Bashore" userId="4d0bafb1d41500c7" providerId="LiveId" clId="{CF4ACA5E-4B31-40DF-9F4D-F979B05ACDAF}" dt="2023-03-09T02:30:36.083" v="3277" actId="1076"/>
          <ac:spMkLst>
            <pc:docMk/>
            <pc:sldMk cId="1385553969" sldId="302"/>
            <ac:spMk id="17" creationId="{1A3B3364-8428-C180-0F56-7B2CD183EA13}"/>
          </ac:spMkLst>
        </pc:spChg>
        <pc:spChg chg="add mod">
          <ac:chgData name="Collin Bashore" userId="4d0bafb1d41500c7" providerId="LiveId" clId="{CF4ACA5E-4B31-40DF-9F4D-F979B05ACDAF}" dt="2023-03-09T02:30:27.695" v="3274" actId="14100"/>
          <ac:spMkLst>
            <pc:docMk/>
            <pc:sldMk cId="1385553969" sldId="302"/>
            <ac:spMk id="18" creationId="{C5000974-012F-FDB9-5E4E-6969098A6A4E}"/>
          </ac:spMkLst>
        </pc:spChg>
      </pc:sldChg>
      <pc:sldChg chg="addSp modSp mod setBg">
        <pc:chgData name="Collin Bashore" userId="4d0bafb1d41500c7" providerId="LiveId" clId="{CF4ACA5E-4B31-40DF-9F4D-F979B05ACDAF}" dt="2023-03-09T07:41:39.591" v="10989" actId="1076"/>
        <pc:sldMkLst>
          <pc:docMk/>
          <pc:sldMk cId="334532777" sldId="303"/>
        </pc:sldMkLst>
        <pc:spChg chg="mod">
          <ac:chgData name="Collin Bashore" userId="4d0bafb1d41500c7" providerId="LiveId" clId="{CF4ACA5E-4B31-40DF-9F4D-F979B05ACDAF}" dt="2023-03-09T05:05:08.603" v="7100" actId="2711"/>
          <ac:spMkLst>
            <pc:docMk/>
            <pc:sldMk cId="334532777" sldId="303"/>
            <ac:spMk id="3" creationId="{519FC08B-7D2E-43A5-A528-821DCDCCCC82}"/>
          </ac:spMkLst>
        </pc:spChg>
        <pc:spChg chg="mod">
          <ac:chgData name="Collin Bashore" userId="4d0bafb1d41500c7" providerId="LiveId" clId="{CF4ACA5E-4B31-40DF-9F4D-F979B05ACDAF}" dt="2023-03-09T04:59:25.694" v="7053" actId="2711"/>
          <ac:spMkLst>
            <pc:docMk/>
            <pc:sldMk cId="334532777" sldId="303"/>
            <ac:spMk id="4" creationId="{9ADB26FF-76AA-124F-92D8-C93C45D216A8}"/>
          </ac:spMkLst>
        </pc:spChg>
        <pc:spChg chg="mod">
          <ac:chgData name="Collin Bashore" userId="4d0bafb1d41500c7" providerId="LiveId" clId="{CF4ACA5E-4B31-40DF-9F4D-F979B05ACDAF}" dt="2023-03-09T07:40:40.001" v="10982" actId="14100"/>
          <ac:spMkLst>
            <pc:docMk/>
            <pc:sldMk cId="334532777" sldId="303"/>
            <ac:spMk id="5" creationId="{1B07C49E-AFFC-EC46-8930-E4D428F5F943}"/>
          </ac:spMkLst>
        </pc:spChg>
        <pc:picChg chg="add mod">
          <ac:chgData name="Collin Bashore" userId="4d0bafb1d41500c7" providerId="LiveId" clId="{CF4ACA5E-4B31-40DF-9F4D-F979B05ACDAF}" dt="2023-03-09T07:41:39.591" v="10989" actId="1076"/>
          <ac:picMkLst>
            <pc:docMk/>
            <pc:sldMk cId="334532777" sldId="303"/>
            <ac:picMk id="6" creationId="{7C3291AB-61C4-1408-A7C0-C55D7AB8B22F}"/>
          </ac:picMkLst>
        </pc:picChg>
      </pc:sldChg>
      <pc:sldChg chg="addSp modSp mod setBg">
        <pc:chgData name="Collin Bashore" userId="4d0bafb1d41500c7" providerId="LiveId" clId="{CF4ACA5E-4B31-40DF-9F4D-F979B05ACDAF}" dt="2023-03-09T11:17:46.724" v="14938"/>
        <pc:sldMkLst>
          <pc:docMk/>
          <pc:sldMk cId="3869789237" sldId="304"/>
        </pc:sldMkLst>
        <pc:spChg chg="mod ord">
          <ac:chgData name="Collin Bashore" userId="4d0bafb1d41500c7" providerId="LiveId" clId="{CF4ACA5E-4B31-40DF-9F4D-F979B05ACDAF}" dt="2023-03-09T08:51:19.074" v="12903" actId="27636"/>
          <ac:spMkLst>
            <pc:docMk/>
            <pc:sldMk cId="3869789237" sldId="304"/>
            <ac:spMk id="3" creationId="{373827F3-F386-AA4E-80ED-D86DEF8C158D}"/>
          </ac:spMkLst>
        </pc:spChg>
        <pc:spChg chg="mod">
          <ac:chgData name="Collin Bashore" userId="4d0bafb1d41500c7" providerId="LiveId" clId="{CF4ACA5E-4B31-40DF-9F4D-F979B05ACDAF}" dt="2023-03-09T08:51:09.195" v="12900" actId="1076"/>
          <ac:spMkLst>
            <pc:docMk/>
            <pc:sldMk cId="3869789237" sldId="304"/>
            <ac:spMk id="4" creationId="{B6CCD949-E788-4375-9B07-478FA5684BC1}"/>
          </ac:spMkLst>
        </pc:spChg>
        <pc:spChg chg="mod ord">
          <ac:chgData name="Collin Bashore" userId="4d0bafb1d41500c7" providerId="LiveId" clId="{CF4ACA5E-4B31-40DF-9F4D-F979B05ACDAF}" dt="2023-03-09T08:21:21.815" v="12328" actId="1076"/>
          <ac:spMkLst>
            <pc:docMk/>
            <pc:sldMk cId="3869789237" sldId="304"/>
            <ac:spMk id="5" creationId="{31BF7889-073A-E045-A3F2-45D63BD0FDC0}"/>
          </ac:spMkLst>
        </pc:spChg>
        <pc:spChg chg="add">
          <ac:chgData name="Collin Bashore" userId="4d0bafb1d41500c7" providerId="LiveId" clId="{CF4ACA5E-4B31-40DF-9F4D-F979B05ACDAF}" dt="2023-03-09T06:38:27.580" v="8883" actId="26606"/>
          <ac:spMkLst>
            <pc:docMk/>
            <pc:sldMk cId="3869789237" sldId="304"/>
            <ac:spMk id="11" creationId="{7D379150-F6B4-45C8-BE10-6B278AD400EB}"/>
          </ac:spMkLst>
        </pc:spChg>
        <pc:spChg chg="add">
          <ac:chgData name="Collin Bashore" userId="4d0bafb1d41500c7" providerId="LiveId" clId="{CF4ACA5E-4B31-40DF-9F4D-F979B05ACDAF}" dt="2023-03-09T06:38:27.580" v="8883" actId="26606"/>
          <ac:spMkLst>
            <pc:docMk/>
            <pc:sldMk cId="3869789237" sldId="304"/>
            <ac:spMk id="13" creationId="{5FFCF544-A370-4A5D-A95F-CA6E0E7191E6}"/>
          </ac:spMkLst>
        </pc:spChg>
        <pc:spChg chg="add">
          <ac:chgData name="Collin Bashore" userId="4d0bafb1d41500c7" providerId="LiveId" clId="{CF4ACA5E-4B31-40DF-9F4D-F979B05ACDAF}" dt="2023-03-09T06:38:27.580" v="8883" actId="26606"/>
          <ac:spMkLst>
            <pc:docMk/>
            <pc:sldMk cId="3869789237" sldId="304"/>
            <ac:spMk id="17" creationId="{44CC594A-A820-450F-B363-C19201FCFEC6}"/>
          </ac:spMkLst>
        </pc:spChg>
        <pc:spChg chg="add">
          <ac:chgData name="Collin Bashore" userId="4d0bafb1d41500c7" providerId="LiveId" clId="{CF4ACA5E-4B31-40DF-9F4D-F979B05ACDAF}" dt="2023-03-09T06:38:27.580" v="8883" actId="26606"/>
          <ac:spMkLst>
            <pc:docMk/>
            <pc:sldMk cId="3869789237" sldId="304"/>
            <ac:spMk id="19" creationId="{59FAB3DA-E9ED-4574-ABCC-378BC0FF1BBC}"/>
          </ac:spMkLst>
        </pc:spChg>
        <pc:spChg chg="add">
          <ac:chgData name="Collin Bashore" userId="4d0bafb1d41500c7" providerId="LiveId" clId="{CF4ACA5E-4B31-40DF-9F4D-F979B05ACDAF}" dt="2023-03-09T06:38:27.580" v="8883" actId="26606"/>
          <ac:spMkLst>
            <pc:docMk/>
            <pc:sldMk cId="3869789237" sldId="304"/>
            <ac:spMk id="21" creationId="{53B8D6B0-55D6-48DC-86D8-FD95D5F118AB}"/>
          </ac:spMkLst>
        </pc:spChg>
        <pc:picChg chg="add mod">
          <ac:chgData name="Collin Bashore" userId="4d0bafb1d41500c7" providerId="LiveId" clId="{CF4ACA5E-4B31-40DF-9F4D-F979B05ACDAF}" dt="2023-03-09T06:38:27.580" v="8883" actId="26606"/>
          <ac:picMkLst>
            <pc:docMk/>
            <pc:sldMk cId="3869789237" sldId="304"/>
            <ac:picMk id="6" creationId="{82C743B4-F37A-99F4-21C0-9D91B746C819}"/>
          </ac:picMkLst>
        </pc:picChg>
        <pc:cxnChg chg="add">
          <ac:chgData name="Collin Bashore" userId="4d0bafb1d41500c7" providerId="LiveId" clId="{CF4ACA5E-4B31-40DF-9F4D-F979B05ACDAF}" dt="2023-03-09T06:38:27.580" v="8883" actId="26606"/>
          <ac:cxnSpMkLst>
            <pc:docMk/>
            <pc:sldMk cId="3869789237" sldId="304"/>
            <ac:cxnSpMk id="15" creationId="{6EEB3B97-A638-498B-8083-54191CE71E01}"/>
          </ac:cxnSpMkLst>
        </pc:cxnChg>
      </pc:sldChg>
      <pc:sldChg chg="addSp modSp mod setBg">
        <pc:chgData name="Collin Bashore" userId="4d0bafb1d41500c7" providerId="LiveId" clId="{CF4ACA5E-4B31-40DF-9F4D-F979B05ACDAF}" dt="2023-03-09T11:17:46.724" v="14938"/>
        <pc:sldMkLst>
          <pc:docMk/>
          <pc:sldMk cId="80090182" sldId="305"/>
        </pc:sldMkLst>
        <pc:spChg chg="mod ord">
          <ac:chgData name="Collin Bashore" userId="4d0bafb1d41500c7" providerId="LiveId" clId="{CF4ACA5E-4B31-40DF-9F4D-F979B05ACDAF}" dt="2023-03-09T11:02:51.486" v="14589" actId="20577"/>
          <ac:spMkLst>
            <pc:docMk/>
            <pc:sldMk cId="80090182" sldId="305"/>
            <ac:spMk id="3" creationId="{373827F3-F386-AA4E-80ED-D86DEF8C158D}"/>
          </ac:spMkLst>
        </pc:spChg>
        <pc:spChg chg="mod">
          <ac:chgData name="Collin Bashore" userId="4d0bafb1d41500c7" providerId="LiveId" clId="{CF4ACA5E-4B31-40DF-9F4D-F979B05ACDAF}" dt="2023-03-09T08:51:48.392" v="12904" actId="1076"/>
          <ac:spMkLst>
            <pc:docMk/>
            <pc:sldMk cId="80090182" sldId="305"/>
            <ac:spMk id="4" creationId="{D4811A61-F7FB-4B19-9ED1-E0E2554A5BE8}"/>
          </ac:spMkLst>
        </pc:spChg>
        <pc:spChg chg="mod ord">
          <ac:chgData name="Collin Bashore" userId="4d0bafb1d41500c7" providerId="LiveId" clId="{CF4ACA5E-4B31-40DF-9F4D-F979B05ACDAF}" dt="2023-03-09T08:21:05.760" v="12326" actId="1076"/>
          <ac:spMkLst>
            <pc:docMk/>
            <pc:sldMk cId="80090182" sldId="305"/>
            <ac:spMk id="5" creationId="{31BF7889-073A-E045-A3F2-45D63BD0FDC0}"/>
          </ac:spMkLst>
        </pc:spChg>
        <pc:spChg chg="add">
          <ac:chgData name="Collin Bashore" userId="4d0bafb1d41500c7" providerId="LiveId" clId="{CF4ACA5E-4B31-40DF-9F4D-F979B05ACDAF}" dt="2023-03-09T06:46:39.195" v="9123" actId="26606"/>
          <ac:spMkLst>
            <pc:docMk/>
            <pc:sldMk cId="80090182" sldId="305"/>
            <ac:spMk id="11" creationId="{7D379150-F6B4-45C8-BE10-6B278AD400EB}"/>
          </ac:spMkLst>
        </pc:spChg>
        <pc:spChg chg="add">
          <ac:chgData name="Collin Bashore" userId="4d0bafb1d41500c7" providerId="LiveId" clId="{CF4ACA5E-4B31-40DF-9F4D-F979B05ACDAF}" dt="2023-03-09T06:46:39.195" v="9123" actId="26606"/>
          <ac:spMkLst>
            <pc:docMk/>
            <pc:sldMk cId="80090182" sldId="305"/>
            <ac:spMk id="13" creationId="{5FFCF544-A370-4A5D-A95F-CA6E0E7191E6}"/>
          </ac:spMkLst>
        </pc:spChg>
        <pc:spChg chg="add">
          <ac:chgData name="Collin Bashore" userId="4d0bafb1d41500c7" providerId="LiveId" clId="{CF4ACA5E-4B31-40DF-9F4D-F979B05ACDAF}" dt="2023-03-09T06:46:39.195" v="9123" actId="26606"/>
          <ac:spMkLst>
            <pc:docMk/>
            <pc:sldMk cId="80090182" sldId="305"/>
            <ac:spMk id="17" creationId="{44CC594A-A820-450F-B363-C19201FCFEC6}"/>
          </ac:spMkLst>
        </pc:spChg>
        <pc:spChg chg="add">
          <ac:chgData name="Collin Bashore" userId="4d0bafb1d41500c7" providerId="LiveId" clId="{CF4ACA5E-4B31-40DF-9F4D-F979B05ACDAF}" dt="2023-03-09T06:46:39.195" v="9123" actId="26606"/>
          <ac:spMkLst>
            <pc:docMk/>
            <pc:sldMk cId="80090182" sldId="305"/>
            <ac:spMk id="19" creationId="{59FAB3DA-E9ED-4574-ABCC-378BC0FF1BBC}"/>
          </ac:spMkLst>
        </pc:spChg>
        <pc:spChg chg="add">
          <ac:chgData name="Collin Bashore" userId="4d0bafb1d41500c7" providerId="LiveId" clId="{CF4ACA5E-4B31-40DF-9F4D-F979B05ACDAF}" dt="2023-03-09T06:46:39.195" v="9123" actId="26606"/>
          <ac:spMkLst>
            <pc:docMk/>
            <pc:sldMk cId="80090182" sldId="305"/>
            <ac:spMk id="21" creationId="{53B8D6B0-55D6-48DC-86D8-FD95D5F118AB}"/>
          </ac:spMkLst>
        </pc:spChg>
        <pc:picChg chg="add mod">
          <ac:chgData name="Collin Bashore" userId="4d0bafb1d41500c7" providerId="LiveId" clId="{CF4ACA5E-4B31-40DF-9F4D-F979B05ACDAF}" dt="2023-03-09T06:46:39.195" v="9123" actId="26606"/>
          <ac:picMkLst>
            <pc:docMk/>
            <pc:sldMk cId="80090182" sldId="305"/>
            <ac:picMk id="6" creationId="{40F16E4A-D66E-E940-7280-D89F3A0D1747}"/>
          </ac:picMkLst>
        </pc:picChg>
        <pc:cxnChg chg="add">
          <ac:chgData name="Collin Bashore" userId="4d0bafb1d41500c7" providerId="LiveId" clId="{CF4ACA5E-4B31-40DF-9F4D-F979B05ACDAF}" dt="2023-03-09T06:46:39.195" v="9123" actId="26606"/>
          <ac:cxnSpMkLst>
            <pc:docMk/>
            <pc:sldMk cId="80090182" sldId="305"/>
            <ac:cxnSpMk id="15" creationId="{6EEB3B97-A638-498B-8083-54191CE71E01}"/>
          </ac:cxnSpMkLst>
        </pc:cxnChg>
      </pc:sldChg>
      <pc:sldChg chg="addSp delSp modSp del mod setBg">
        <pc:chgData name="Collin Bashore" userId="4d0bafb1d41500c7" providerId="LiveId" clId="{CF4ACA5E-4B31-40DF-9F4D-F979B05ACDAF}" dt="2023-03-09T07:20:43.772" v="10298" actId="2696"/>
        <pc:sldMkLst>
          <pc:docMk/>
          <pc:sldMk cId="3145340593" sldId="306"/>
        </pc:sldMkLst>
        <pc:spChg chg="del mod">
          <ac:chgData name="Collin Bashore" userId="4d0bafb1d41500c7" providerId="LiveId" clId="{CF4ACA5E-4B31-40DF-9F4D-F979B05ACDAF}" dt="2023-03-09T07:09:51.169" v="9996" actId="21"/>
          <ac:spMkLst>
            <pc:docMk/>
            <pc:sldMk cId="3145340593" sldId="306"/>
            <ac:spMk id="3" creationId="{373827F3-F386-AA4E-80ED-D86DEF8C158D}"/>
          </ac:spMkLst>
        </pc:spChg>
        <pc:spChg chg="mod">
          <ac:chgData name="Collin Bashore" userId="4d0bafb1d41500c7" providerId="LiveId" clId="{CF4ACA5E-4B31-40DF-9F4D-F979B05ACDAF}" dt="2023-03-09T07:09:45.071" v="9995" actId="1076"/>
          <ac:spMkLst>
            <pc:docMk/>
            <pc:sldMk cId="3145340593" sldId="306"/>
            <ac:spMk id="4" creationId="{AFE7D9E4-306D-49E3-9AC4-15D566FC72AD}"/>
          </ac:spMkLst>
        </pc:spChg>
        <pc:spChg chg="mod">
          <ac:chgData name="Collin Bashore" userId="4d0bafb1d41500c7" providerId="LiveId" clId="{CF4ACA5E-4B31-40DF-9F4D-F979B05ACDAF}" dt="2023-03-09T00:19:18.428" v="14"/>
          <ac:spMkLst>
            <pc:docMk/>
            <pc:sldMk cId="3145340593" sldId="306"/>
            <ac:spMk id="5" creationId="{31BF7889-073A-E045-A3F2-45D63BD0FDC0}"/>
          </ac:spMkLst>
        </pc:spChg>
        <pc:spChg chg="add del mod">
          <ac:chgData name="Collin Bashore" userId="4d0bafb1d41500c7" providerId="LiveId" clId="{CF4ACA5E-4B31-40DF-9F4D-F979B05ACDAF}" dt="2023-03-09T07:11:05.657" v="10006"/>
          <ac:spMkLst>
            <pc:docMk/>
            <pc:sldMk cId="3145340593" sldId="306"/>
            <ac:spMk id="7" creationId="{AA14B3A7-41A9-0613-C250-36B0A3BA3BA7}"/>
          </ac:spMkLst>
        </pc:spChg>
        <pc:picChg chg="add del mod">
          <ac:chgData name="Collin Bashore" userId="4d0bafb1d41500c7" providerId="LiveId" clId="{CF4ACA5E-4B31-40DF-9F4D-F979B05ACDAF}" dt="2023-03-09T07:11:35.647" v="10018" actId="21"/>
          <ac:picMkLst>
            <pc:docMk/>
            <pc:sldMk cId="3145340593" sldId="306"/>
            <ac:picMk id="6" creationId="{4EC6A7F7-B0CB-3A48-8C1B-2349867E80FF}"/>
          </ac:picMkLst>
        </pc:picChg>
      </pc:sldChg>
      <pc:sldChg chg="addSp modSp mod setBg">
        <pc:chgData name="Collin Bashore" userId="4d0bafb1d41500c7" providerId="LiveId" clId="{CF4ACA5E-4B31-40DF-9F4D-F979B05ACDAF}" dt="2023-03-09T11:17:46.724" v="14938"/>
        <pc:sldMkLst>
          <pc:docMk/>
          <pc:sldMk cId="1106727586" sldId="307"/>
        </pc:sldMkLst>
        <pc:spChg chg="mod ord">
          <ac:chgData name="Collin Bashore" userId="4d0bafb1d41500c7" providerId="LiveId" clId="{CF4ACA5E-4B31-40DF-9F4D-F979B05ACDAF}" dt="2023-03-09T11:02:59.209" v="14590" actId="20577"/>
          <ac:spMkLst>
            <pc:docMk/>
            <pc:sldMk cId="1106727586" sldId="307"/>
            <ac:spMk id="3" creationId="{373827F3-F386-AA4E-80ED-D86DEF8C158D}"/>
          </ac:spMkLst>
        </pc:spChg>
        <pc:spChg chg="mod">
          <ac:chgData name="Collin Bashore" userId="4d0bafb1d41500c7" providerId="LiveId" clId="{CF4ACA5E-4B31-40DF-9F4D-F979B05ACDAF}" dt="2023-03-09T07:06:52.439" v="9852" actId="14100"/>
          <ac:spMkLst>
            <pc:docMk/>
            <pc:sldMk cId="1106727586" sldId="307"/>
            <ac:spMk id="4" creationId="{021C109C-C017-4D19-928F-AED25AC30125}"/>
          </ac:spMkLst>
        </pc:spChg>
        <pc:spChg chg="mod ord">
          <ac:chgData name="Collin Bashore" userId="4d0bafb1d41500c7" providerId="LiveId" clId="{CF4ACA5E-4B31-40DF-9F4D-F979B05ACDAF}" dt="2023-03-09T10:49:51.576" v="14442" actId="1076"/>
          <ac:spMkLst>
            <pc:docMk/>
            <pc:sldMk cId="1106727586" sldId="307"/>
            <ac:spMk id="5" creationId="{31BF7889-073A-E045-A3F2-45D63BD0FDC0}"/>
          </ac:spMkLst>
        </pc:spChg>
        <pc:spChg chg="add">
          <ac:chgData name="Collin Bashore" userId="4d0bafb1d41500c7" providerId="LiveId" clId="{CF4ACA5E-4B31-40DF-9F4D-F979B05ACDAF}" dt="2023-03-09T07:01:20.404" v="9438" actId="26606"/>
          <ac:spMkLst>
            <pc:docMk/>
            <pc:sldMk cId="1106727586" sldId="307"/>
            <ac:spMk id="11" creationId="{7D379150-F6B4-45C8-BE10-6B278AD400EB}"/>
          </ac:spMkLst>
        </pc:spChg>
        <pc:spChg chg="add">
          <ac:chgData name="Collin Bashore" userId="4d0bafb1d41500c7" providerId="LiveId" clId="{CF4ACA5E-4B31-40DF-9F4D-F979B05ACDAF}" dt="2023-03-09T07:01:20.404" v="9438" actId="26606"/>
          <ac:spMkLst>
            <pc:docMk/>
            <pc:sldMk cId="1106727586" sldId="307"/>
            <ac:spMk id="13" creationId="{5FFCF544-A370-4A5D-A95F-CA6E0E7191E6}"/>
          </ac:spMkLst>
        </pc:spChg>
        <pc:spChg chg="add">
          <ac:chgData name="Collin Bashore" userId="4d0bafb1d41500c7" providerId="LiveId" clId="{CF4ACA5E-4B31-40DF-9F4D-F979B05ACDAF}" dt="2023-03-09T07:01:20.404" v="9438" actId="26606"/>
          <ac:spMkLst>
            <pc:docMk/>
            <pc:sldMk cId="1106727586" sldId="307"/>
            <ac:spMk id="17" creationId="{44CC594A-A820-450F-B363-C19201FCFEC6}"/>
          </ac:spMkLst>
        </pc:spChg>
        <pc:spChg chg="add">
          <ac:chgData name="Collin Bashore" userId="4d0bafb1d41500c7" providerId="LiveId" clId="{CF4ACA5E-4B31-40DF-9F4D-F979B05ACDAF}" dt="2023-03-09T07:01:20.404" v="9438" actId="26606"/>
          <ac:spMkLst>
            <pc:docMk/>
            <pc:sldMk cId="1106727586" sldId="307"/>
            <ac:spMk id="19" creationId="{59FAB3DA-E9ED-4574-ABCC-378BC0FF1BBC}"/>
          </ac:spMkLst>
        </pc:spChg>
        <pc:spChg chg="add">
          <ac:chgData name="Collin Bashore" userId="4d0bafb1d41500c7" providerId="LiveId" clId="{CF4ACA5E-4B31-40DF-9F4D-F979B05ACDAF}" dt="2023-03-09T07:01:20.404" v="9438" actId="26606"/>
          <ac:spMkLst>
            <pc:docMk/>
            <pc:sldMk cId="1106727586" sldId="307"/>
            <ac:spMk id="21" creationId="{53B8D6B0-55D6-48DC-86D8-FD95D5F118AB}"/>
          </ac:spMkLst>
        </pc:spChg>
        <pc:picChg chg="add mod">
          <ac:chgData name="Collin Bashore" userId="4d0bafb1d41500c7" providerId="LiveId" clId="{CF4ACA5E-4B31-40DF-9F4D-F979B05ACDAF}" dt="2023-03-09T07:01:27.223" v="9441" actId="27614"/>
          <ac:picMkLst>
            <pc:docMk/>
            <pc:sldMk cId="1106727586" sldId="307"/>
            <ac:picMk id="6" creationId="{7446FB40-7B6E-DADE-CD58-89EF33CF744C}"/>
          </ac:picMkLst>
        </pc:picChg>
        <pc:cxnChg chg="add">
          <ac:chgData name="Collin Bashore" userId="4d0bafb1d41500c7" providerId="LiveId" clId="{CF4ACA5E-4B31-40DF-9F4D-F979B05ACDAF}" dt="2023-03-09T07:01:20.404" v="9438" actId="26606"/>
          <ac:cxnSpMkLst>
            <pc:docMk/>
            <pc:sldMk cId="1106727586" sldId="307"/>
            <ac:cxnSpMk id="15" creationId="{6EEB3B97-A638-498B-8083-54191CE71E01}"/>
          </ac:cxnSpMkLst>
        </pc:cxnChg>
      </pc:sldChg>
      <pc:sldChg chg="addSp modSp mod setBg">
        <pc:chgData name="Collin Bashore" userId="4d0bafb1d41500c7" providerId="LiveId" clId="{CF4ACA5E-4B31-40DF-9F4D-F979B05ACDAF}" dt="2023-03-09T11:17:46.724" v="14938"/>
        <pc:sldMkLst>
          <pc:docMk/>
          <pc:sldMk cId="706594483" sldId="308"/>
        </pc:sldMkLst>
        <pc:spChg chg="mod ord">
          <ac:chgData name="Collin Bashore" userId="4d0bafb1d41500c7" providerId="LiveId" clId="{CF4ACA5E-4B31-40DF-9F4D-F979B05ACDAF}" dt="2023-03-09T08:52:34.829" v="12911" actId="27636"/>
          <ac:spMkLst>
            <pc:docMk/>
            <pc:sldMk cId="706594483" sldId="308"/>
            <ac:spMk id="3" creationId="{373827F3-F386-AA4E-80ED-D86DEF8C158D}"/>
          </ac:spMkLst>
        </pc:spChg>
        <pc:spChg chg="mod">
          <ac:chgData name="Collin Bashore" userId="4d0bafb1d41500c7" providerId="LiveId" clId="{CF4ACA5E-4B31-40DF-9F4D-F979B05ACDAF}" dt="2023-03-09T08:52:28.261" v="12908" actId="1076"/>
          <ac:spMkLst>
            <pc:docMk/>
            <pc:sldMk cId="706594483" sldId="308"/>
            <ac:spMk id="4" creationId="{6D35FD2D-1BD2-45D7-B015-1A96C241520B}"/>
          </ac:spMkLst>
        </pc:spChg>
        <pc:spChg chg="mod ord">
          <ac:chgData name="Collin Bashore" userId="4d0bafb1d41500c7" providerId="LiveId" clId="{CF4ACA5E-4B31-40DF-9F4D-F979B05ACDAF}" dt="2023-03-09T10:49:35.084" v="14440" actId="1076"/>
          <ac:spMkLst>
            <pc:docMk/>
            <pc:sldMk cId="706594483" sldId="308"/>
            <ac:spMk id="5" creationId="{31BF7889-073A-E045-A3F2-45D63BD0FDC0}"/>
          </ac:spMkLst>
        </pc:spChg>
        <pc:spChg chg="add">
          <ac:chgData name="Collin Bashore" userId="4d0bafb1d41500c7" providerId="LiveId" clId="{CF4ACA5E-4B31-40DF-9F4D-F979B05ACDAF}" dt="2023-03-09T07:21:55.885" v="10311" actId="26606"/>
          <ac:spMkLst>
            <pc:docMk/>
            <pc:sldMk cId="706594483" sldId="308"/>
            <ac:spMk id="11" creationId="{7D379150-F6B4-45C8-BE10-6B278AD400EB}"/>
          </ac:spMkLst>
        </pc:spChg>
        <pc:spChg chg="add">
          <ac:chgData name="Collin Bashore" userId="4d0bafb1d41500c7" providerId="LiveId" clId="{CF4ACA5E-4B31-40DF-9F4D-F979B05ACDAF}" dt="2023-03-09T07:21:55.885" v="10311" actId="26606"/>
          <ac:spMkLst>
            <pc:docMk/>
            <pc:sldMk cId="706594483" sldId="308"/>
            <ac:spMk id="13" creationId="{5FFCF544-A370-4A5D-A95F-CA6E0E7191E6}"/>
          </ac:spMkLst>
        </pc:spChg>
        <pc:spChg chg="add">
          <ac:chgData name="Collin Bashore" userId="4d0bafb1d41500c7" providerId="LiveId" clId="{CF4ACA5E-4B31-40DF-9F4D-F979B05ACDAF}" dt="2023-03-09T07:21:55.885" v="10311" actId="26606"/>
          <ac:spMkLst>
            <pc:docMk/>
            <pc:sldMk cId="706594483" sldId="308"/>
            <ac:spMk id="17" creationId="{44CC594A-A820-450F-B363-C19201FCFEC6}"/>
          </ac:spMkLst>
        </pc:spChg>
        <pc:spChg chg="add">
          <ac:chgData name="Collin Bashore" userId="4d0bafb1d41500c7" providerId="LiveId" clId="{CF4ACA5E-4B31-40DF-9F4D-F979B05ACDAF}" dt="2023-03-09T07:21:55.885" v="10311" actId="26606"/>
          <ac:spMkLst>
            <pc:docMk/>
            <pc:sldMk cId="706594483" sldId="308"/>
            <ac:spMk id="19" creationId="{59FAB3DA-E9ED-4574-ABCC-378BC0FF1BBC}"/>
          </ac:spMkLst>
        </pc:spChg>
        <pc:spChg chg="add">
          <ac:chgData name="Collin Bashore" userId="4d0bafb1d41500c7" providerId="LiveId" clId="{CF4ACA5E-4B31-40DF-9F4D-F979B05ACDAF}" dt="2023-03-09T07:21:55.885" v="10311" actId="26606"/>
          <ac:spMkLst>
            <pc:docMk/>
            <pc:sldMk cId="706594483" sldId="308"/>
            <ac:spMk id="21" creationId="{53B8D6B0-55D6-48DC-86D8-FD95D5F118AB}"/>
          </ac:spMkLst>
        </pc:spChg>
        <pc:picChg chg="add mod">
          <ac:chgData name="Collin Bashore" userId="4d0bafb1d41500c7" providerId="LiveId" clId="{CF4ACA5E-4B31-40DF-9F4D-F979B05ACDAF}" dt="2023-03-09T07:21:55.885" v="10311" actId="26606"/>
          <ac:picMkLst>
            <pc:docMk/>
            <pc:sldMk cId="706594483" sldId="308"/>
            <ac:picMk id="6" creationId="{DA7F9A03-DFFB-25B1-5B18-47D6D4DBA031}"/>
          </ac:picMkLst>
        </pc:picChg>
        <pc:cxnChg chg="add">
          <ac:chgData name="Collin Bashore" userId="4d0bafb1d41500c7" providerId="LiveId" clId="{CF4ACA5E-4B31-40DF-9F4D-F979B05ACDAF}" dt="2023-03-09T07:21:55.885" v="10311" actId="26606"/>
          <ac:cxnSpMkLst>
            <pc:docMk/>
            <pc:sldMk cId="706594483" sldId="308"/>
            <ac:cxnSpMk id="15" creationId="{6EEB3B97-A638-498B-8083-54191CE71E01}"/>
          </ac:cxnSpMkLst>
        </pc:cxnChg>
      </pc:sldChg>
      <pc:sldChg chg="addSp delSp modSp mod setBg">
        <pc:chgData name="Collin Bashore" userId="4d0bafb1d41500c7" providerId="LiveId" clId="{CF4ACA5E-4B31-40DF-9F4D-F979B05ACDAF}" dt="2023-03-09T20:34:49.581" v="20024" actId="113"/>
        <pc:sldMkLst>
          <pc:docMk/>
          <pc:sldMk cId="1794738657" sldId="309"/>
        </pc:sldMkLst>
        <pc:spChg chg="mod">
          <ac:chgData name="Collin Bashore" userId="4d0bafb1d41500c7" providerId="LiveId" clId="{CF4ACA5E-4B31-40DF-9F4D-F979B05ACDAF}" dt="2023-03-09T08:53:33.261" v="12921" actId="1076"/>
          <ac:spMkLst>
            <pc:docMk/>
            <pc:sldMk cId="1794738657" sldId="309"/>
            <ac:spMk id="3" creationId="{557C8CBA-1A0E-4CDF-A451-7AAA44D39839}"/>
          </ac:spMkLst>
        </pc:spChg>
        <pc:spChg chg="mod ord">
          <ac:chgData name="Collin Bashore" userId="4d0bafb1d41500c7" providerId="LiveId" clId="{CF4ACA5E-4B31-40DF-9F4D-F979B05ACDAF}" dt="2023-03-09T10:56:04.539" v="14563" actId="1076"/>
          <ac:spMkLst>
            <pc:docMk/>
            <pc:sldMk cId="1794738657" sldId="309"/>
            <ac:spMk id="4" creationId="{D528596A-0847-664A-9D47-5096383E5E09}"/>
          </ac:spMkLst>
        </pc:spChg>
        <pc:spChg chg="del mod">
          <ac:chgData name="Collin Bashore" userId="4d0bafb1d41500c7" providerId="LiveId" clId="{CF4ACA5E-4B31-40DF-9F4D-F979B05ACDAF}" dt="2023-03-09T07:46:12.209" v="11208" actId="21"/>
          <ac:spMkLst>
            <pc:docMk/>
            <pc:sldMk cId="1794738657" sldId="309"/>
            <ac:spMk id="5" creationId="{1B07C49E-AFFC-EC46-8930-E4D428F5F943}"/>
          </ac:spMkLst>
        </pc:spChg>
        <pc:spChg chg="add del mod">
          <ac:chgData name="Collin Bashore" userId="4d0bafb1d41500c7" providerId="LiveId" clId="{CF4ACA5E-4B31-40DF-9F4D-F979B05ACDAF}" dt="2023-03-09T08:18:33.775" v="12282"/>
          <ac:spMkLst>
            <pc:docMk/>
            <pc:sldMk cId="1794738657" sldId="309"/>
            <ac:spMk id="7" creationId="{AD1B7111-9D7F-9C58-848B-72AC2A4F6763}"/>
          </ac:spMkLst>
        </pc:spChg>
        <pc:spChg chg="add mod ord">
          <ac:chgData name="Collin Bashore" userId="4d0bafb1d41500c7" providerId="LiveId" clId="{CF4ACA5E-4B31-40DF-9F4D-F979B05ACDAF}" dt="2023-03-09T20:34:49.581" v="20024" actId="113"/>
          <ac:spMkLst>
            <pc:docMk/>
            <pc:sldMk cId="1794738657" sldId="309"/>
            <ac:spMk id="8" creationId="{354C47E4-C668-CD61-BED5-491478097F98}"/>
          </ac:spMkLst>
        </pc:spChg>
        <pc:spChg chg="add">
          <ac:chgData name="Collin Bashore" userId="4d0bafb1d41500c7" providerId="LiveId" clId="{CF4ACA5E-4B31-40DF-9F4D-F979B05ACDAF}" dt="2023-03-09T08:17:39.487" v="12269" actId="26606"/>
          <ac:spMkLst>
            <pc:docMk/>
            <pc:sldMk cId="1794738657" sldId="309"/>
            <ac:spMk id="13" creationId="{7D379150-F6B4-45C8-BE10-6B278AD400EB}"/>
          </ac:spMkLst>
        </pc:spChg>
        <pc:spChg chg="add del mod">
          <ac:chgData name="Collin Bashore" userId="4d0bafb1d41500c7" providerId="LiveId" clId="{CF4ACA5E-4B31-40DF-9F4D-F979B05ACDAF}" dt="2023-03-09T20:27:23.406" v="19847" actId="21"/>
          <ac:spMkLst>
            <pc:docMk/>
            <pc:sldMk cId="1794738657" sldId="309"/>
            <ac:spMk id="14" creationId="{08382A5C-04B1-61AD-E543-212848CAE886}"/>
          </ac:spMkLst>
        </pc:spChg>
        <pc:spChg chg="add">
          <ac:chgData name="Collin Bashore" userId="4d0bafb1d41500c7" providerId="LiveId" clId="{CF4ACA5E-4B31-40DF-9F4D-F979B05ACDAF}" dt="2023-03-09T08:17:39.487" v="12269" actId="26606"/>
          <ac:spMkLst>
            <pc:docMk/>
            <pc:sldMk cId="1794738657" sldId="309"/>
            <ac:spMk id="15" creationId="{5FFCF544-A370-4A5D-A95F-CA6E0E7191E6}"/>
          </ac:spMkLst>
        </pc:spChg>
        <pc:spChg chg="add">
          <ac:chgData name="Collin Bashore" userId="4d0bafb1d41500c7" providerId="LiveId" clId="{CF4ACA5E-4B31-40DF-9F4D-F979B05ACDAF}" dt="2023-03-09T08:17:39.487" v="12269" actId="26606"/>
          <ac:spMkLst>
            <pc:docMk/>
            <pc:sldMk cId="1794738657" sldId="309"/>
            <ac:spMk id="19" creationId="{44CC594A-A820-450F-B363-C19201FCFEC6}"/>
          </ac:spMkLst>
        </pc:spChg>
        <pc:spChg chg="add">
          <ac:chgData name="Collin Bashore" userId="4d0bafb1d41500c7" providerId="LiveId" clId="{CF4ACA5E-4B31-40DF-9F4D-F979B05ACDAF}" dt="2023-03-09T08:17:39.487" v="12269" actId="26606"/>
          <ac:spMkLst>
            <pc:docMk/>
            <pc:sldMk cId="1794738657" sldId="309"/>
            <ac:spMk id="21" creationId="{59FAB3DA-E9ED-4574-ABCC-378BC0FF1BBC}"/>
          </ac:spMkLst>
        </pc:spChg>
        <pc:spChg chg="add">
          <ac:chgData name="Collin Bashore" userId="4d0bafb1d41500c7" providerId="LiveId" clId="{CF4ACA5E-4B31-40DF-9F4D-F979B05ACDAF}" dt="2023-03-09T08:17:39.487" v="12269" actId="26606"/>
          <ac:spMkLst>
            <pc:docMk/>
            <pc:sldMk cId="1794738657" sldId="309"/>
            <ac:spMk id="23" creationId="{53B8D6B0-55D6-48DC-86D8-FD95D5F118AB}"/>
          </ac:spMkLst>
        </pc:spChg>
        <pc:picChg chg="add del mod">
          <ac:chgData name="Collin Bashore" userId="4d0bafb1d41500c7" providerId="LiveId" clId="{CF4ACA5E-4B31-40DF-9F4D-F979B05ACDAF}" dt="2023-03-09T09:35:35.707" v="13788" actId="21"/>
          <ac:picMkLst>
            <pc:docMk/>
            <pc:sldMk cId="1794738657" sldId="309"/>
            <ac:picMk id="6" creationId="{06E74FAA-DA9D-483A-9EEC-7E4FFE784E32}"/>
          </ac:picMkLst>
        </pc:picChg>
        <pc:picChg chg="add mod">
          <ac:chgData name="Collin Bashore" userId="4d0bafb1d41500c7" providerId="LiveId" clId="{CF4ACA5E-4B31-40DF-9F4D-F979B05ACDAF}" dt="2023-03-09T20:27:30.688" v="19849" actId="1076"/>
          <ac:picMkLst>
            <pc:docMk/>
            <pc:sldMk cId="1794738657" sldId="309"/>
            <ac:picMk id="10" creationId="{32DFF4D3-F74F-B353-2259-94256733E1D2}"/>
          </ac:picMkLst>
        </pc:picChg>
        <pc:picChg chg="add del mod">
          <ac:chgData name="Collin Bashore" userId="4d0bafb1d41500c7" providerId="LiveId" clId="{CF4ACA5E-4B31-40DF-9F4D-F979B05ACDAF}" dt="2023-03-09T20:27:25.804" v="19848" actId="21"/>
          <ac:picMkLst>
            <pc:docMk/>
            <pc:sldMk cId="1794738657" sldId="309"/>
            <ac:picMk id="12" creationId="{0153DC66-9637-EAFE-21CC-1F15176D1A0D}"/>
          </ac:picMkLst>
        </pc:picChg>
        <pc:cxnChg chg="add">
          <ac:chgData name="Collin Bashore" userId="4d0bafb1d41500c7" providerId="LiveId" clId="{CF4ACA5E-4B31-40DF-9F4D-F979B05ACDAF}" dt="2023-03-09T08:17:39.487" v="12269" actId="26606"/>
          <ac:cxnSpMkLst>
            <pc:docMk/>
            <pc:sldMk cId="1794738657" sldId="309"/>
            <ac:cxnSpMk id="17" creationId="{6EEB3B97-A638-498B-8083-54191CE71E01}"/>
          </ac:cxnSpMkLst>
        </pc:cxnChg>
      </pc:sldChg>
      <pc:sldChg chg="addSp delSp modSp del mod setBg">
        <pc:chgData name="Collin Bashore" userId="4d0bafb1d41500c7" providerId="LiveId" clId="{CF4ACA5E-4B31-40DF-9F4D-F979B05ACDAF}" dt="2023-03-09T08:33:39.087" v="12479" actId="2696"/>
        <pc:sldMkLst>
          <pc:docMk/>
          <pc:sldMk cId="4010014743" sldId="310"/>
        </pc:sldMkLst>
        <pc:spChg chg="mod">
          <ac:chgData name="Collin Bashore" userId="4d0bafb1d41500c7" providerId="LiveId" clId="{CF4ACA5E-4B31-40DF-9F4D-F979B05ACDAF}" dt="2023-03-09T07:26:18.355" v="10573" actId="1076"/>
          <ac:spMkLst>
            <pc:docMk/>
            <pc:sldMk cId="4010014743" sldId="310"/>
            <ac:spMk id="3" creationId="{FD161C47-0660-416F-B4C2-25E4D35D69FD}"/>
          </ac:spMkLst>
        </pc:spChg>
        <pc:spChg chg="mod">
          <ac:chgData name="Collin Bashore" userId="4d0bafb1d41500c7" providerId="LiveId" clId="{CF4ACA5E-4B31-40DF-9F4D-F979B05ACDAF}" dt="2023-03-09T08:07:57.450" v="11832" actId="2711"/>
          <ac:spMkLst>
            <pc:docMk/>
            <pc:sldMk cId="4010014743" sldId="310"/>
            <ac:spMk id="4" creationId="{D528596A-0847-664A-9D47-5096383E5E09}"/>
          </ac:spMkLst>
        </pc:spChg>
        <pc:spChg chg="del mod">
          <ac:chgData name="Collin Bashore" userId="4d0bafb1d41500c7" providerId="LiveId" clId="{CF4ACA5E-4B31-40DF-9F4D-F979B05ACDAF}" dt="2023-03-09T08:32:46.356" v="12471" actId="21"/>
          <ac:spMkLst>
            <pc:docMk/>
            <pc:sldMk cId="4010014743" sldId="310"/>
            <ac:spMk id="5" creationId="{1B07C49E-AFFC-EC46-8930-E4D428F5F943}"/>
          </ac:spMkLst>
        </pc:spChg>
        <pc:picChg chg="add del mod">
          <ac:chgData name="Collin Bashore" userId="4d0bafb1d41500c7" providerId="LiveId" clId="{CF4ACA5E-4B31-40DF-9F4D-F979B05ACDAF}" dt="2023-03-09T08:32:05.120" v="12461" actId="21"/>
          <ac:picMkLst>
            <pc:docMk/>
            <pc:sldMk cId="4010014743" sldId="310"/>
            <ac:picMk id="6" creationId="{36EEFF5C-9BF1-0D71-7DBA-05347417A9D2}"/>
          </ac:picMkLst>
        </pc:picChg>
      </pc:sldChg>
      <pc:sldChg chg="addSp delSp modSp mod setBg">
        <pc:chgData name="Collin Bashore" userId="4d0bafb1d41500c7" providerId="LiveId" clId="{CF4ACA5E-4B31-40DF-9F4D-F979B05ACDAF}" dt="2023-03-09T11:17:46.724" v="14938"/>
        <pc:sldMkLst>
          <pc:docMk/>
          <pc:sldMk cId="2735560525" sldId="311"/>
        </pc:sldMkLst>
        <pc:spChg chg="mod">
          <ac:chgData name="Collin Bashore" userId="4d0bafb1d41500c7" providerId="LiveId" clId="{CF4ACA5E-4B31-40DF-9F4D-F979B05ACDAF}" dt="2023-03-09T08:30:47.473" v="12423" actId="14100"/>
          <ac:spMkLst>
            <pc:docMk/>
            <pc:sldMk cId="2735560525" sldId="311"/>
            <ac:spMk id="3" creationId="{AFD52E17-48CB-4D60-BD56-71D197A29B38}"/>
          </ac:spMkLst>
        </pc:spChg>
        <pc:spChg chg="mod ord">
          <ac:chgData name="Collin Bashore" userId="4d0bafb1d41500c7" providerId="LiveId" clId="{CF4ACA5E-4B31-40DF-9F4D-F979B05ACDAF}" dt="2023-03-09T08:29:46.448" v="12405" actId="1076"/>
          <ac:spMkLst>
            <pc:docMk/>
            <pc:sldMk cId="2735560525" sldId="311"/>
            <ac:spMk id="4" creationId="{D528596A-0847-664A-9D47-5096383E5E09}"/>
          </ac:spMkLst>
        </pc:spChg>
        <pc:spChg chg="mod ord">
          <ac:chgData name="Collin Bashore" userId="4d0bafb1d41500c7" providerId="LiveId" clId="{CF4ACA5E-4B31-40DF-9F4D-F979B05ACDAF}" dt="2023-03-09T11:04:55.449" v="14618" actId="20577"/>
          <ac:spMkLst>
            <pc:docMk/>
            <pc:sldMk cId="2735560525" sldId="311"/>
            <ac:spMk id="5" creationId="{1B07C49E-AFFC-EC46-8930-E4D428F5F943}"/>
          </ac:spMkLst>
        </pc:spChg>
        <pc:spChg chg="add">
          <ac:chgData name="Collin Bashore" userId="4d0bafb1d41500c7" providerId="LiveId" clId="{CF4ACA5E-4B31-40DF-9F4D-F979B05ACDAF}" dt="2023-03-09T08:29:08.627" v="12396" actId="26606"/>
          <ac:spMkLst>
            <pc:docMk/>
            <pc:sldMk cId="2735560525" sldId="311"/>
            <ac:spMk id="11" creationId="{7D379150-F6B4-45C8-BE10-6B278AD400EB}"/>
          </ac:spMkLst>
        </pc:spChg>
        <pc:spChg chg="add">
          <ac:chgData name="Collin Bashore" userId="4d0bafb1d41500c7" providerId="LiveId" clId="{CF4ACA5E-4B31-40DF-9F4D-F979B05ACDAF}" dt="2023-03-09T08:29:08.627" v="12396" actId="26606"/>
          <ac:spMkLst>
            <pc:docMk/>
            <pc:sldMk cId="2735560525" sldId="311"/>
            <ac:spMk id="13" creationId="{5FFCF544-A370-4A5D-A95F-CA6E0E7191E6}"/>
          </ac:spMkLst>
        </pc:spChg>
        <pc:spChg chg="add">
          <ac:chgData name="Collin Bashore" userId="4d0bafb1d41500c7" providerId="LiveId" clId="{CF4ACA5E-4B31-40DF-9F4D-F979B05ACDAF}" dt="2023-03-09T08:29:08.627" v="12396" actId="26606"/>
          <ac:spMkLst>
            <pc:docMk/>
            <pc:sldMk cId="2735560525" sldId="311"/>
            <ac:spMk id="17" creationId="{44CC594A-A820-450F-B363-C19201FCFEC6}"/>
          </ac:spMkLst>
        </pc:spChg>
        <pc:spChg chg="add">
          <ac:chgData name="Collin Bashore" userId="4d0bafb1d41500c7" providerId="LiveId" clId="{CF4ACA5E-4B31-40DF-9F4D-F979B05ACDAF}" dt="2023-03-09T08:29:08.627" v="12396" actId="26606"/>
          <ac:spMkLst>
            <pc:docMk/>
            <pc:sldMk cId="2735560525" sldId="311"/>
            <ac:spMk id="19" creationId="{59FAB3DA-E9ED-4574-ABCC-378BC0FF1BBC}"/>
          </ac:spMkLst>
        </pc:spChg>
        <pc:spChg chg="add">
          <ac:chgData name="Collin Bashore" userId="4d0bafb1d41500c7" providerId="LiveId" clId="{CF4ACA5E-4B31-40DF-9F4D-F979B05ACDAF}" dt="2023-03-09T08:29:08.627" v="12396" actId="26606"/>
          <ac:spMkLst>
            <pc:docMk/>
            <pc:sldMk cId="2735560525" sldId="311"/>
            <ac:spMk id="21" creationId="{53B8D6B0-55D6-48DC-86D8-FD95D5F118AB}"/>
          </ac:spMkLst>
        </pc:spChg>
        <pc:picChg chg="add del mod">
          <ac:chgData name="Collin Bashore" userId="4d0bafb1d41500c7" providerId="LiveId" clId="{CF4ACA5E-4B31-40DF-9F4D-F979B05ACDAF}" dt="2023-03-09T09:38:00.115" v="13808" actId="21"/>
          <ac:picMkLst>
            <pc:docMk/>
            <pc:sldMk cId="2735560525" sldId="311"/>
            <ac:picMk id="6" creationId="{D14F598B-7572-CDE7-E9CD-85BD463A4F43}"/>
          </ac:picMkLst>
        </pc:picChg>
        <pc:picChg chg="add mod">
          <ac:chgData name="Collin Bashore" userId="4d0bafb1d41500c7" providerId="LiveId" clId="{CF4ACA5E-4B31-40DF-9F4D-F979B05ACDAF}" dt="2023-03-09T09:38:35.059" v="13814" actId="1076"/>
          <ac:picMkLst>
            <pc:docMk/>
            <pc:sldMk cId="2735560525" sldId="311"/>
            <ac:picMk id="8" creationId="{99A72800-1F14-7359-D528-9E7E51ECFDC1}"/>
          </ac:picMkLst>
        </pc:picChg>
        <pc:cxnChg chg="add">
          <ac:chgData name="Collin Bashore" userId="4d0bafb1d41500c7" providerId="LiveId" clId="{CF4ACA5E-4B31-40DF-9F4D-F979B05ACDAF}" dt="2023-03-09T08:29:08.627" v="12396" actId="26606"/>
          <ac:cxnSpMkLst>
            <pc:docMk/>
            <pc:sldMk cId="2735560525" sldId="311"/>
            <ac:cxnSpMk id="15" creationId="{6EEB3B97-A638-498B-8083-54191CE71E01}"/>
          </ac:cxnSpMkLst>
        </pc:cxnChg>
      </pc:sldChg>
      <pc:sldChg chg="addSp delSp modSp mod setBg">
        <pc:chgData name="Collin Bashore" userId="4d0bafb1d41500c7" providerId="LiveId" clId="{CF4ACA5E-4B31-40DF-9F4D-F979B05ACDAF}" dt="2023-03-09T11:17:46.724" v="14938"/>
        <pc:sldMkLst>
          <pc:docMk/>
          <pc:sldMk cId="1434679925" sldId="312"/>
        </pc:sldMkLst>
        <pc:spChg chg="mod">
          <ac:chgData name="Collin Bashore" userId="4d0bafb1d41500c7" providerId="LiveId" clId="{CF4ACA5E-4B31-40DF-9F4D-F979B05ACDAF}" dt="2023-03-09T08:38:33.907" v="12689" actId="1076"/>
          <ac:spMkLst>
            <pc:docMk/>
            <pc:sldMk cId="1434679925" sldId="312"/>
            <ac:spMk id="3" creationId="{7F12CD3C-55B3-4129-817A-84D0B28F713E}"/>
          </ac:spMkLst>
        </pc:spChg>
        <pc:spChg chg="mod ord">
          <ac:chgData name="Collin Bashore" userId="4d0bafb1d41500c7" providerId="LiveId" clId="{CF4ACA5E-4B31-40DF-9F4D-F979B05ACDAF}" dt="2023-03-09T08:35:20.661" v="12497" actId="1076"/>
          <ac:spMkLst>
            <pc:docMk/>
            <pc:sldMk cId="1434679925" sldId="312"/>
            <ac:spMk id="4" creationId="{D528596A-0847-664A-9D47-5096383E5E09}"/>
          </ac:spMkLst>
        </pc:spChg>
        <pc:spChg chg="mod ord">
          <ac:chgData name="Collin Bashore" userId="4d0bafb1d41500c7" providerId="LiveId" clId="{CF4ACA5E-4B31-40DF-9F4D-F979B05ACDAF}" dt="2023-03-09T08:41:48.508" v="12809" actId="27636"/>
          <ac:spMkLst>
            <pc:docMk/>
            <pc:sldMk cId="1434679925" sldId="312"/>
            <ac:spMk id="5" creationId="{1B07C49E-AFFC-EC46-8930-E4D428F5F943}"/>
          </ac:spMkLst>
        </pc:spChg>
        <pc:spChg chg="add">
          <ac:chgData name="Collin Bashore" userId="4d0bafb1d41500c7" providerId="LiveId" clId="{CF4ACA5E-4B31-40DF-9F4D-F979B05ACDAF}" dt="2023-03-09T08:34:36.185" v="12486" actId="26606"/>
          <ac:spMkLst>
            <pc:docMk/>
            <pc:sldMk cId="1434679925" sldId="312"/>
            <ac:spMk id="11" creationId="{7D379150-F6B4-45C8-BE10-6B278AD400EB}"/>
          </ac:spMkLst>
        </pc:spChg>
        <pc:spChg chg="add">
          <ac:chgData name="Collin Bashore" userId="4d0bafb1d41500c7" providerId="LiveId" clId="{CF4ACA5E-4B31-40DF-9F4D-F979B05ACDAF}" dt="2023-03-09T08:34:36.185" v="12486" actId="26606"/>
          <ac:spMkLst>
            <pc:docMk/>
            <pc:sldMk cId="1434679925" sldId="312"/>
            <ac:spMk id="13" creationId="{5FFCF544-A370-4A5D-A95F-CA6E0E7191E6}"/>
          </ac:spMkLst>
        </pc:spChg>
        <pc:spChg chg="add">
          <ac:chgData name="Collin Bashore" userId="4d0bafb1d41500c7" providerId="LiveId" clId="{CF4ACA5E-4B31-40DF-9F4D-F979B05ACDAF}" dt="2023-03-09T08:34:36.185" v="12486" actId="26606"/>
          <ac:spMkLst>
            <pc:docMk/>
            <pc:sldMk cId="1434679925" sldId="312"/>
            <ac:spMk id="17" creationId="{44CC594A-A820-450F-B363-C19201FCFEC6}"/>
          </ac:spMkLst>
        </pc:spChg>
        <pc:spChg chg="add">
          <ac:chgData name="Collin Bashore" userId="4d0bafb1d41500c7" providerId="LiveId" clId="{CF4ACA5E-4B31-40DF-9F4D-F979B05ACDAF}" dt="2023-03-09T08:34:36.185" v="12486" actId="26606"/>
          <ac:spMkLst>
            <pc:docMk/>
            <pc:sldMk cId="1434679925" sldId="312"/>
            <ac:spMk id="19" creationId="{59FAB3DA-E9ED-4574-ABCC-378BC0FF1BBC}"/>
          </ac:spMkLst>
        </pc:spChg>
        <pc:spChg chg="add">
          <ac:chgData name="Collin Bashore" userId="4d0bafb1d41500c7" providerId="LiveId" clId="{CF4ACA5E-4B31-40DF-9F4D-F979B05ACDAF}" dt="2023-03-09T08:34:36.185" v="12486" actId="26606"/>
          <ac:spMkLst>
            <pc:docMk/>
            <pc:sldMk cId="1434679925" sldId="312"/>
            <ac:spMk id="21" creationId="{53B8D6B0-55D6-48DC-86D8-FD95D5F118AB}"/>
          </ac:spMkLst>
        </pc:spChg>
        <pc:picChg chg="add del mod">
          <ac:chgData name="Collin Bashore" userId="4d0bafb1d41500c7" providerId="LiveId" clId="{CF4ACA5E-4B31-40DF-9F4D-F979B05ACDAF}" dt="2023-03-09T09:39:40.576" v="13816" actId="21"/>
          <ac:picMkLst>
            <pc:docMk/>
            <pc:sldMk cId="1434679925" sldId="312"/>
            <ac:picMk id="6" creationId="{D1F548B9-46E9-C472-4182-71BF54EC10DA}"/>
          </ac:picMkLst>
        </pc:picChg>
        <pc:picChg chg="add mod">
          <ac:chgData name="Collin Bashore" userId="4d0bafb1d41500c7" providerId="LiveId" clId="{CF4ACA5E-4B31-40DF-9F4D-F979B05ACDAF}" dt="2023-03-09T09:40:00.378" v="13819" actId="1076"/>
          <ac:picMkLst>
            <pc:docMk/>
            <pc:sldMk cId="1434679925" sldId="312"/>
            <ac:picMk id="8" creationId="{DF69F461-A4EE-980A-D7BC-6195D2A70345}"/>
          </ac:picMkLst>
        </pc:picChg>
        <pc:cxnChg chg="add">
          <ac:chgData name="Collin Bashore" userId="4d0bafb1d41500c7" providerId="LiveId" clId="{CF4ACA5E-4B31-40DF-9F4D-F979B05ACDAF}" dt="2023-03-09T08:34:36.185" v="12486" actId="26606"/>
          <ac:cxnSpMkLst>
            <pc:docMk/>
            <pc:sldMk cId="1434679925" sldId="312"/>
            <ac:cxnSpMk id="15" creationId="{6EEB3B97-A638-498B-8083-54191CE71E01}"/>
          </ac:cxnSpMkLst>
        </pc:cxnChg>
      </pc:sldChg>
      <pc:sldChg chg="addSp delSp modSp mod setBg">
        <pc:chgData name="Collin Bashore" userId="4d0bafb1d41500c7" providerId="LiveId" clId="{CF4ACA5E-4B31-40DF-9F4D-F979B05ACDAF}" dt="2023-03-09T11:17:46.724" v="14938"/>
        <pc:sldMkLst>
          <pc:docMk/>
          <pc:sldMk cId="1756972646" sldId="313"/>
        </pc:sldMkLst>
        <pc:spChg chg="mod">
          <ac:chgData name="Collin Bashore" userId="4d0bafb1d41500c7" providerId="LiveId" clId="{CF4ACA5E-4B31-40DF-9F4D-F979B05ACDAF}" dt="2023-03-09T09:42:04.953" v="13829" actId="26606"/>
          <ac:spMkLst>
            <pc:docMk/>
            <pc:sldMk cId="1756972646" sldId="313"/>
            <ac:spMk id="3" creationId="{79B32320-42D4-49FA-8047-C080B444B3AE}"/>
          </ac:spMkLst>
        </pc:spChg>
        <pc:spChg chg="mod ord">
          <ac:chgData name="Collin Bashore" userId="4d0bafb1d41500c7" providerId="LiveId" clId="{CF4ACA5E-4B31-40DF-9F4D-F979B05ACDAF}" dt="2023-03-09T09:42:04.953" v="13829" actId="26606"/>
          <ac:spMkLst>
            <pc:docMk/>
            <pc:sldMk cId="1756972646" sldId="313"/>
            <ac:spMk id="4" creationId="{D528596A-0847-664A-9D47-5096383E5E09}"/>
          </ac:spMkLst>
        </pc:spChg>
        <pc:spChg chg="mod ord">
          <ac:chgData name="Collin Bashore" userId="4d0bafb1d41500c7" providerId="LiveId" clId="{CF4ACA5E-4B31-40DF-9F4D-F979B05ACDAF}" dt="2023-03-09T09:42:04.953" v="13829" actId="26606"/>
          <ac:spMkLst>
            <pc:docMk/>
            <pc:sldMk cId="1756972646" sldId="313"/>
            <ac:spMk id="5" creationId="{1B07C49E-AFFC-EC46-8930-E4D428F5F943}"/>
          </ac:spMkLst>
        </pc:spChg>
        <pc:spChg chg="add del">
          <ac:chgData name="Collin Bashore" userId="4d0bafb1d41500c7" providerId="LiveId" clId="{CF4ACA5E-4B31-40DF-9F4D-F979B05ACDAF}" dt="2023-03-09T09:42:04.953" v="13829" actId="26606"/>
          <ac:spMkLst>
            <pc:docMk/>
            <pc:sldMk cId="1756972646" sldId="313"/>
            <ac:spMk id="11" creationId="{7D379150-F6B4-45C8-BE10-6B278AD400EB}"/>
          </ac:spMkLst>
        </pc:spChg>
        <pc:spChg chg="add del">
          <ac:chgData name="Collin Bashore" userId="4d0bafb1d41500c7" providerId="LiveId" clId="{CF4ACA5E-4B31-40DF-9F4D-F979B05ACDAF}" dt="2023-03-09T09:42:04.953" v="13829" actId="26606"/>
          <ac:spMkLst>
            <pc:docMk/>
            <pc:sldMk cId="1756972646" sldId="313"/>
            <ac:spMk id="13" creationId="{5FFCF544-A370-4A5D-A95F-CA6E0E7191E6}"/>
          </ac:spMkLst>
        </pc:spChg>
        <pc:spChg chg="add del">
          <ac:chgData name="Collin Bashore" userId="4d0bafb1d41500c7" providerId="LiveId" clId="{CF4ACA5E-4B31-40DF-9F4D-F979B05ACDAF}" dt="2023-03-09T09:42:04.953" v="13829" actId="26606"/>
          <ac:spMkLst>
            <pc:docMk/>
            <pc:sldMk cId="1756972646" sldId="313"/>
            <ac:spMk id="17" creationId="{44CC594A-A820-450F-B363-C19201FCFEC6}"/>
          </ac:spMkLst>
        </pc:spChg>
        <pc:spChg chg="add del">
          <ac:chgData name="Collin Bashore" userId="4d0bafb1d41500c7" providerId="LiveId" clId="{CF4ACA5E-4B31-40DF-9F4D-F979B05ACDAF}" dt="2023-03-09T09:42:04.953" v="13829" actId="26606"/>
          <ac:spMkLst>
            <pc:docMk/>
            <pc:sldMk cId="1756972646" sldId="313"/>
            <ac:spMk id="19" creationId="{59FAB3DA-E9ED-4574-ABCC-378BC0FF1BBC}"/>
          </ac:spMkLst>
        </pc:spChg>
        <pc:spChg chg="add del">
          <ac:chgData name="Collin Bashore" userId="4d0bafb1d41500c7" providerId="LiveId" clId="{CF4ACA5E-4B31-40DF-9F4D-F979B05ACDAF}" dt="2023-03-09T09:42:04.953" v="13829" actId="26606"/>
          <ac:spMkLst>
            <pc:docMk/>
            <pc:sldMk cId="1756972646" sldId="313"/>
            <ac:spMk id="21" creationId="{53B8D6B0-55D6-48DC-86D8-FD95D5F118AB}"/>
          </ac:spMkLst>
        </pc:spChg>
        <pc:spChg chg="add del">
          <ac:chgData name="Collin Bashore" userId="4d0bafb1d41500c7" providerId="LiveId" clId="{CF4ACA5E-4B31-40DF-9F4D-F979B05ACDAF}" dt="2023-03-09T09:42:04.953" v="13829" actId="26606"/>
          <ac:spMkLst>
            <pc:docMk/>
            <pc:sldMk cId="1756972646" sldId="313"/>
            <ac:spMk id="26" creationId="{7C2DC10F-CD76-43DC-9E0B-CB291F740C0F}"/>
          </ac:spMkLst>
        </pc:spChg>
        <pc:spChg chg="add del">
          <ac:chgData name="Collin Bashore" userId="4d0bafb1d41500c7" providerId="LiveId" clId="{CF4ACA5E-4B31-40DF-9F4D-F979B05ACDAF}" dt="2023-03-09T09:42:04.953" v="13829" actId="26606"/>
          <ac:spMkLst>
            <pc:docMk/>
            <pc:sldMk cId="1756972646" sldId="313"/>
            <ac:spMk id="28" creationId="{1C18170A-08B7-4230-A012-B24C20E39391}"/>
          </ac:spMkLst>
        </pc:spChg>
        <pc:spChg chg="add del">
          <ac:chgData name="Collin Bashore" userId="4d0bafb1d41500c7" providerId="LiveId" clId="{CF4ACA5E-4B31-40DF-9F4D-F979B05ACDAF}" dt="2023-03-09T09:42:04.953" v="13829" actId="26606"/>
          <ac:spMkLst>
            <pc:docMk/>
            <pc:sldMk cId="1756972646" sldId="313"/>
            <ac:spMk id="32" creationId="{90F35747-2822-4D06-BE10-CD33AC6B09C1}"/>
          </ac:spMkLst>
        </pc:spChg>
        <pc:spChg chg="add del">
          <ac:chgData name="Collin Bashore" userId="4d0bafb1d41500c7" providerId="LiveId" clId="{CF4ACA5E-4B31-40DF-9F4D-F979B05ACDAF}" dt="2023-03-09T09:42:04.953" v="13829" actId="26606"/>
          <ac:spMkLst>
            <pc:docMk/>
            <pc:sldMk cId="1756972646" sldId="313"/>
            <ac:spMk id="34" creationId="{CC2C4466-5B1B-4361-B9D9-39ED9A8A3481}"/>
          </ac:spMkLst>
        </pc:spChg>
        <pc:spChg chg="add del">
          <ac:chgData name="Collin Bashore" userId="4d0bafb1d41500c7" providerId="LiveId" clId="{CF4ACA5E-4B31-40DF-9F4D-F979B05ACDAF}" dt="2023-03-09T09:42:04.953" v="13829" actId="26606"/>
          <ac:spMkLst>
            <pc:docMk/>
            <pc:sldMk cId="1756972646" sldId="313"/>
            <ac:spMk id="36" creationId="{FD745DAE-5A8A-44FA-937C-CD65CF7AE696}"/>
          </ac:spMkLst>
        </pc:spChg>
        <pc:spChg chg="add del">
          <ac:chgData name="Collin Bashore" userId="4d0bafb1d41500c7" providerId="LiveId" clId="{CF4ACA5E-4B31-40DF-9F4D-F979B05ACDAF}" dt="2023-03-09T09:42:04.953" v="13829" actId="26606"/>
          <ac:spMkLst>
            <pc:docMk/>
            <pc:sldMk cId="1756972646" sldId="313"/>
            <ac:spMk id="38" creationId="{67696AA1-B1DD-4C75-9AC1-69EE9F65FF96}"/>
          </ac:spMkLst>
        </pc:spChg>
        <pc:picChg chg="add del mod">
          <ac:chgData name="Collin Bashore" userId="4d0bafb1d41500c7" providerId="LiveId" clId="{CF4ACA5E-4B31-40DF-9F4D-F979B05ACDAF}" dt="2023-03-09T09:42:08.890" v="13831" actId="21"/>
          <ac:picMkLst>
            <pc:docMk/>
            <pc:sldMk cId="1756972646" sldId="313"/>
            <ac:picMk id="6" creationId="{317681E1-3A84-D612-DD92-3C57F00A238B}"/>
          </ac:picMkLst>
        </pc:picChg>
        <pc:picChg chg="add mod ord">
          <ac:chgData name="Collin Bashore" userId="4d0bafb1d41500c7" providerId="LiveId" clId="{CF4ACA5E-4B31-40DF-9F4D-F979B05ACDAF}" dt="2023-03-09T09:42:15.131" v="13832" actId="1076"/>
          <ac:picMkLst>
            <pc:docMk/>
            <pc:sldMk cId="1756972646" sldId="313"/>
            <ac:picMk id="8" creationId="{B7FDF767-B17E-E2E8-15A0-092A26A87DB6}"/>
          </ac:picMkLst>
        </pc:picChg>
        <pc:cxnChg chg="add del">
          <ac:chgData name="Collin Bashore" userId="4d0bafb1d41500c7" providerId="LiveId" clId="{CF4ACA5E-4B31-40DF-9F4D-F979B05ACDAF}" dt="2023-03-09T09:42:04.953" v="13829" actId="26606"/>
          <ac:cxnSpMkLst>
            <pc:docMk/>
            <pc:sldMk cId="1756972646" sldId="313"/>
            <ac:cxnSpMk id="15" creationId="{6EEB3B97-A638-498B-8083-54191CE71E01}"/>
          </ac:cxnSpMkLst>
        </pc:cxnChg>
        <pc:cxnChg chg="add del">
          <ac:chgData name="Collin Bashore" userId="4d0bafb1d41500c7" providerId="LiveId" clId="{CF4ACA5E-4B31-40DF-9F4D-F979B05ACDAF}" dt="2023-03-09T09:42:04.953" v="13829" actId="26606"/>
          <ac:cxnSpMkLst>
            <pc:docMk/>
            <pc:sldMk cId="1756972646" sldId="313"/>
            <ac:cxnSpMk id="30" creationId="{52188B95-E375-4977-9E9C-E28CE956F6EB}"/>
          </ac:cxnSpMkLst>
        </pc:cxnChg>
      </pc:sldChg>
      <pc:sldChg chg="addSp delSp modSp mod setBg">
        <pc:chgData name="Collin Bashore" userId="4d0bafb1d41500c7" providerId="LiveId" clId="{CF4ACA5E-4B31-40DF-9F4D-F979B05ACDAF}" dt="2023-03-09T11:17:46.724" v="14938"/>
        <pc:sldMkLst>
          <pc:docMk/>
          <pc:sldMk cId="639399535" sldId="314"/>
        </pc:sldMkLst>
        <pc:spChg chg="mod ord">
          <ac:chgData name="Collin Bashore" userId="4d0bafb1d41500c7" providerId="LiveId" clId="{CF4ACA5E-4B31-40DF-9F4D-F979B05ACDAF}" dt="2023-03-09T08:57:41.481" v="12948" actId="1076"/>
          <ac:spMkLst>
            <pc:docMk/>
            <pc:sldMk cId="639399535" sldId="314"/>
            <ac:spMk id="4" creationId="{D528596A-0847-664A-9D47-5096383E5E09}"/>
          </ac:spMkLst>
        </pc:spChg>
        <pc:spChg chg="mod ord">
          <ac:chgData name="Collin Bashore" userId="4d0bafb1d41500c7" providerId="LiveId" clId="{CF4ACA5E-4B31-40DF-9F4D-F979B05ACDAF}" dt="2023-03-09T08:59:36.414" v="13119" actId="1076"/>
          <ac:spMkLst>
            <pc:docMk/>
            <pc:sldMk cId="639399535" sldId="314"/>
            <ac:spMk id="5" creationId="{1B07C49E-AFFC-EC46-8930-E4D428F5F943}"/>
          </ac:spMkLst>
        </pc:spChg>
        <pc:spChg chg="mod">
          <ac:chgData name="Collin Bashore" userId="4d0bafb1d41500c7" providerId="LiveId" clId="{CF4ACA5E-4B31-40DF-9F4D-F979B05ACDAF}" dt="2023-03-09T08:59:18.959" v="13116" actId="1076"/>
          <ac:spMkLst>
            <pc:docMk/>
            <pc:sldMk cId="639399535" sldId="314"/>
            <ac:spMk id="8" creationId="{952C2E9C-C6BE-40BD-A406-CFB441363CBA}"/>
          </ac:spMkLst>
        </pc:spChg>
        <pc:spChg chg="add">
          <ac:chgData name="Collin Bashore" userId="4d0bafb1d41500c7" providerId="LiveId" clId="{CF4ACA5E-4B31-40DF-9F4D-F979B05ACDAF}" dt="2023-03-09T08:56:16.009" v="12934" actId="26606"/>
          <ac:spMkLst>
            <pc:docMk/>
            <pc:sldMk cId="639399535" sldId="314"/>
            <ac:spMk id="13" creationId="{7D379150-F6B4-45C8-BE10-6B278AD400EB}"/>
          </ac:spMkLst>
        </pc:spChg>
        <pc:spChg chg="add">
          <ac:chgData name="Collin Bashore" userId="4d0bafb1d41500c7" providerId="LiveId" clId="{CF4ACA5E-4B31-40DF-9F4D-F979B05ACDAF}" dt="2023-03-09T08:56:16.009" v="12934" actId="26606"/>
          <ac:spMkLst>
            <pc:docMk/>
            <pc:sldMk cId="639399535" sldId="314"/>
            <ac:spMk id="15" creationId="{5FFCF544-A370-4A5D-A95F-CA6E0E7191E6}"/>
          </ac:spMkLst>
        </pc:spChg>
        <pc:spChg chg="add">
          <ac:chgData name="Collin Bashore" userId="4d0bafb1d41500c7" providerId="LiveId" clId="{CF4ACA5E-4B31-40DF-9F4D-F979B05ACDAF}" dt="2023-03-09T08:56:16.009" v="12934" actId="26606"/>
          <ac:spMkLst>
            <pc:docMk/>
            <pc:sldMk cId="639399535" sldId="314"/>
            <ac:spMk id="19" creationId="{44CC594A-A820-450F-B363-C19201FCFEC6}"/>
          </ac:spMkLst>
        </pc:spChg>
        <pc:spChg chg="add">
          <ac:chgData name="Collin Bashore" userId="4d0bafb1d41500c7" providerId="LiveId" clId="{CF4ACA5E-4B31-40DF-9F4D-F979B05ACDAF}" dt="2023-03-09T08:56:16.009" v="12934" actId="26606"/>
          <ac:spMkLst>
            <pc:docMk/>
            <pc:sldMk cId="639399535" sldId="314"/>
            <ac:spMk id="21" creationId="{59FAB3DA-E9ED-4574-ABCC-378BC0FF1BBC}"/>
          </ac:spMkLst>
        </pc:spChg>
        <pc:spChg chg="add">
          <ac:chgData name="Collin Bashore" userId="4d0bafb1d41500c7" providerId="LiveId" clId="{CF4ACA5E-4B31-40DF-9F4D-F979B05ACDAF}" dt="2023-03-09T08:56:16.009" v="12934" actId="26606"/>
          <ac:spMkLst>
            <pc:docMk/>
            <pc:sldMk cId="639399535" sldId="314"/>
            <ac:spMk id="23" creationId="{53B8D6B0-55D6-48DC-86D8-FD95D5F118AB}"/>
          </ac:spMkLst>
        </pc:spChg>
        <pc:picChg chg="add del mod">
          <ac:chgData name="Collin Bashore" userId="4d0bafb1d41500c7" providerId="LiveId" clId="{CF4ACA5E-4B31-40DF-9F4D-F979B05ACDAF}" dt="2023-03-09T09:40:55.670" v="13823" actId="21"/>
          <ac:picMkLst>
            <pc:docMk/>
            <pc:sldMk cId="639399535" sldId="314"/>
            <ac:picMk id="3" creationId="{C5459EEE-31EE-712A-E784-D771680A7AFD}"/>
          </ac:picMkLst>
        </pc:picChg>
        <pc:picChg chg="add mod">
          <ac:chgData name="Collin Bashore" userId="4d0bafb1d41500c7" providerId="LiveId" clId="{CF4ACA5E-4B31-40DF-9F4D-F979B05ACDAF}" dt="2023-03-09T09:41:04.431" v="13826" actId="1076"/>
          <ac:picMkLst>
            <pc:docMk/>
            <pc:sldMk cId="639399535" sldId="314"/>
            <ac:picMk id="7" creationId="{A04D8FB2-C832-F153-E9C5-918F32E16520}"/>
          </ac:picMkLst>
        </pc:picChg>
        <pc:cxnChg chg="add">
          <ac:chgData name="Collin Bashore" userId="4d0bafb1d41500c7" providerId="LiveId" clId="{CF4ACA5E-4B31-40DF-9F4D-F979B05ACDAF}" dt="2023-03-09T08:56:16.009" v="12934" actId="26606"/>
          <ac:cxnSpMkLst>
            <pc:docMk/>
            <pc:sldMk cId="639399535" sldId="314"/>
            <ac:cxnSpMk id="17" creationId="{6EEB3B97-A638-498B-8083-54191CE71E01}"/>
          </ac:cxnSpMkLst>
        </pc:cxnChg>
      </pc:sldChg>
      <pc:sldChg chg="addSp delSp modSp mod setBg">
        <pc:chgData name="Collin Bashore" userId="4d0bafb1d41500c7" providerId="LiveId" clId="{CF4ACA5E-4B31-40DF-9F4D-F979B05ACDAF}" dt="2023-03-09T11:17:46.724" v="14938"/>
        <pc:sldMkLst>
          <pc:docMk/>
          <pc:sldMk cId="3566646398" sldId="315"/>
        </pc:sldMkLst>
        <pc:spChg chg="mod">
          <ac:chgData name="Collin Bashore" userId="4d0bafb1d41500c7" providerId="LiveId" clId="{CF4ACA5E-4B31-40DF-9F4D-F979B05ACDAF}" dt="2023-03-09T09:13:52.072" v="13491" actId="1076"/>
          <ac:spMkLst>
            <pc:docMk/>
            <pc:sldMk cId="3566646398" sldId="315"/>
            <ac:spMk id="3" creationId="{2A7EB98F-A25F-4357-9775-478FC17F7F83}"/>
          </ac:spMkLst>
        </pc:spChg>
        <pc:spChg chg="mod ord">
          <ac:chgData name="Collin Bashore" userId="4d0bafb1d41500c7" providerId="LiveId" clId="{CF4ACA5E-4B31-40DF-9F4D-F979B05ACDAF}" dt="2023-03-09T10:48:30.212" v="14434" actId="1076"/>
          <ac:spMkLst>
            <pc:docMk/>
            <pc:sldMk cId="3566646398" sldId="315"/>
            <ac:spMk id="4" creationId="{D528596A-0847-664A-9D47-5096383E5E09}"/>
          </ac:spMkLst>
        </pc:spChg>
        <pc:spChg chg="mod ord">
          <ac:chgData name="Collin Bashore" userId="4d0bafb1d41500c7" providerId="LiveId" clId="{CF4ACA5E-4B31-40DF-9F4D-F979B05ACDAF}" dt="2023-03-09T11:05:17.587" v="14619" actId="20577"/>
          <ac:spMkLst>
            <pc:docMk/>
            <pc:sldMk cId="3566646398" sldId="315"/>
            <ac:spMk id="5" creationId="{1B07C49E-AFFC-EC46-8930-E4D428F5F943}"/>
          </ac:spMkLst>
        </pc:spChg>
        <pc:spChg chg="add del">
          <ac:chgData name="Collin Bashore" userId="4d0bafb1d41500c7" providerId="LiveId" clId="{CF4ACA5E-4B31-40DF-9F4D-F979B05ACDAF}" dt="2023-03-09T09:08:57.851" v="13454" actId="26606"/>
          <ac:spMkLst>
            <pc:docMk/>
            <pc:sldMk cId="3566646398" sldId="315"/>
            <ac:spMk id="12" creationId="{7D379150-F6B4-45C8-BE10-6B278AD400EB}"/>
          </ac:spMkLst>
        </pc:spChg>
        <pc:spChg chg="add del">
          <ac:chgData name="Collin Bashore" userId="4d0bafb1d41500c7" providerId="LiveId" clId="{CF4ACA5E-4B31-40DF-9F4D-F979B05ACDAF}" dt="2023-03-09T09:08:57.851" v="13454" actId="26606"/>
          <ac:spMkLst>
            <pc:docMk/>
            <pc:sldMk cId="3566646398" sldId="315"/>
            <ac:spMk id="14" creationId="{5FFCF544-A370-4A5D-A95F-CA6E0E7191E6}"/>
          </ac:spMkLst>
        </pc:spChg>
        <pc:spChg chg="add del">
          <ac:chgData name="Collin Bashore" userId="4d0bafb1d41500c7" providerId="LiveId" clId="{CF4ACA5E-4B31-40DF-9F4D-F979B05ACDAF}" dt="2023-03-09T09:08:57.851" v="13454" actId="26606"/>
          <ac:spMkLst>
            <pc:docMk/>
            <pc:sldMk cId="3566646398" sldId="315"/>
            <ac:spMk id="18" creationId="{44CC594A-A820-450F-B363-C19201FCFEC6}"/>
          </ac:spMkLst>
        </pc:spChg>
        <pc:spChg chg="add del">
          <ac:chgData name="Collin Bashore" userId="4d0bafb1d41500c7" providerId="LiveId" clId="{CF4ACA5E-4B31-40DF-9F4D-F979B05ACDAF}" dt="2023-03-09T09:08:57.851" v="13454" actId="26606"/>
          <ac:spMkLst>
            <pc:docMk/>
            <pc:sldMk cId="3566646398" sldId="315"/>
            <ac:spMk id="20" creationId="{59FAB3DA-E9ED-4574-ABCC-378BC0FF1BBC}"/>
          </ac:spMkLst>
        </pc:spChg>
        <pc:spChg chg="add del">
          <ac:chgData name="Collin Bashore" userId="4d0bafb1d41500c7" providerId="LiveId" clId="{CF4ACA5E-4B31-40DF-9F4D-F979B05ACDAF}" dt="2023-03-09T09:08:57.851" v="13454" actId="26606"/>
          <ac:spMkLst>
            <pc:docMk/>
            <pc:sldMk cId="3566646398" sldId="315"/>
            <ac:spMk id="22" creationId="{53B8D6B0-55D6-48DC-86D8-FD95D5F118AB}"/>
          </ac:spMkLst>
        </pc:spChg>
        <pc:spChg chg="add del">
          <ac:chgData name="Collin Bashore" userId="4d0bafb1d41500c7" providerId="LiveId" clId="{CF4ACA5E-4B31-40DF-9F4D-F979B05ACDAF}" dt="2023-03-09T09:12:46.757" v="13471" actId="26606"/>
          <ac:spMkLst>
            <pc:docMk/>
            <pc:sldMk cId="3566646398" sldId="315"/>
            <ac:spMk id="27" creationId="{7D379150-F6B4-45C8-BE10-6B278AD400EB}"/>
          </ac:spMkLst>
        </pc:spChg>
        <pc:spChg chg="add del">
          <ac:chgData name="Collin Bashore" userId="4d0bafb1d41500c7" providerId="LiveId" clId="{CF4ACA5E-4B31-40DF-9F4D-F979B05ACDAF}" dt="2023-03-09T09:12:46.757" v="13471" actId="26606"/>
          <ac:spMkLst>
            <pc:docMk/>
            <pc:sldMk cId="3566646398" sldId="315"/>
            <ac:spMk id="29" creationId="{5FFCF544-A370-4A5D-A95F-CA6E0E7191E6}"/>
          </ac:spMkLst>
        </pc:spChg>
        <pc:spChg chg="add del">
          <ac:chgData name="Collin Bashore" userId="4d0bafb1d41500c7" providerId="LiveId" clId="{CF4ACA5E-4B31-40DF-9F4D-F979B05ACDAF}" dt="2023-03-09T09:12:46.757" v="13471" actId="26606"/>
          <ac:spMkLst>
            <pc:docMk/>
            <pc:sldMk cId="3566646398" sldId="315"/>
            <ac:spMk id="33" creationId="{44CC594A-A820-450F-B363-C19201FCFEC6}"/>
          </ac:spMkLst>
        </pc:spChg>
        <pc:spChg chg="add del">
          <ac:chgData name="Collin Bashore" userId="4d0bafb1d41500c7" providerId="LiveId" clId="{CF4ACA5E-4B31-40DF-9F4D-F979B05ACDAF}" dt="2023-03-09T09:12:46.757" v="13471" actId="26606"/>
          <ac:spMkLst>
            <pc:docMk/>
            <pc:sldMk cId="3566646398" sldId="315"/>
            <ac:spMk id="35" creationId="{59FAB3DA-E9ED-4574-ABCC-378BC0FF1BBC}"/>
          </ac:spMkLst>
        </pc:spChg>
        <pc:spChg chg="add del">
          <ac:chgData name="Collin Bashore" userId="4d0bafb1d41500c7" providerId="LiveId" clId="{CF4ACA5E-4B31-40DF-9F4D-F979B05ACDAF}" dt="2023-03-09T09:12:46.757" v="13471" actId="26606"/>
          <ac:spMkLst>
            <pc:docMk/>
            <pc:sldMk cId="3566646398" sldId="315"/>
            <ac:spMk id="37" creationId="{53B8D6B0-55D6-48DC-86D8-FD95D5F118AB}"/>
          </ac:spMkLst>
        </pc:spChg>
        <pc:spChg chg="add">
          <ac:chgData name="Collin Bashore" userId="4d0bafb1d41500c7" providerId="LiveId" clId="{CF4ACA5E-4B31-40DF-9F4D-F979B05ACDAF}" dt="2023-03-09T09:12:46.757" v="13471" actId="26606"/>
          <ac:spMkLst>
            <pc:docMk/>
            <pc:sldMk cId="3566646398" sldId="315"/>
            <ac:spMk id="42" creationId="{7D379150-F6B4-45C8-BE10-6B278AD400EB}"/>
          </ac:spMkLst>
        </pc:spChg>
        <pc:spChg chg="add">
          <ac:chgData name="Collin Bashore" userId="4d0bafb1d41500c7" providerId="LiveId" clId="{CF4ACA5E-4B31-40DF-9F4D-F979B05ACDAF}" dt="2023-03-09T09:12:46.757" v="13471" actId="26606"/>
          <ac:spMkLst>
            <pc:docMk/>
            <pc:sldMk cId="3566646398" sldId="315"/>
            <ac:spMk id="44" creationId="{5FFCF544-A370-4A5D-A95F-CA6E0E7191E6}"/>
          </ac:spMkLst>
        </pc:spChg>
        <pc:spChg chg="add">
          <ac:chgData name="Collin Bashore" userId="4d0bafb1d41500c7" providerId="LiveId" clId="{CF4ACA5E-4B31-40DF-9F4D-F979B05ACDAF}" dt="2023-03-09T09:12:46.757" v="13471" actId="26606"/>
          <ac:spMkLst>
            <pc:docMk/>
            <pc:sldMk cId="3566646398" sldId="315"/>
            <ac:spMk id="48" creationId="{44CC594A-A820-450F-B363-C19201FCFEC6}"/>
          </ac:spMkLst>
        </pc:spChg>
        <pc:spChg chg="add">
          <ac:chgData name="Collin Bashore" userId="4d0bafb1d41500c7" providerId="LiveId" clId="{CF4ACA5E-4B31-40DF-9F4D-F979B05ACDAF}" dt="2023-03-09T09:12:46.757" v="13471" actId="26606"/>
          <ac:spMkLst>
            <pc:docMk/>
            <pc:sldMk cId="3566646398" sldId="315"/>
            <ac:spMk id="50" creationId="{59FAB3DA-E9ED-4574-ABCC-378BC0FF1BBC}"/>
          </ac:spMkLst>
        </pc:spChg>
        <pc:spChg chg="add">
          <ac:chgData name="Collin Bashore" userId="4d0bafb1d41500c7" providerId="LiveId" clId="{CF4ACA5E-4B31-40DF-9F4D-F979B05ACDAF}" dt="2023-03-09T09:12:46.757" v="13471" actId="26606"/>
          <ac:spMkLst>
            <pc:docMk/>
            <pc:sldMk cId="3566646398" sldId="315"/>
            <ac:spMk id="52" creationId="{53B8D6B0-55D6-48DC-86D8-FD95D5F118AB}"/>
          </ac:spMkLst>
        </pc:spChg>
        <pc:picChg chg="add del mod">
          <ac:chgData name="Collin Bashore" userId="4d0bafb1d41500c7" providerId="LiveId" clId="{CF4ACA5E-4B31-40DF-9F4D-F979B05ACDAF}" dt="2023-03-09T09:12:26.339" v="13469" actId="21"/>
          <ac:picMkLst>
            <pc:docMk/>
            <pc:sldMk cId="3566646398" sldId="315"/>
            <ac:picMk id="6" creationId="{C2C12769-8017-2D52-89C6-D5989DE7565E}"/>
          </ac:picMkLst>
        </pc:picChg>
        <pc:picChg chg="add del mod">
          <ac:chgData name="Collin Bashore" userId="4d0bafb1d41500c7" providerId="LiveId" clId="{CF4ACA5E-4B31-40DF-9F4D-F979B05ACDAF}" dt="2023-03-09T09:44:02.224" v="13834" actId="21"/>
          <ac:picMkLst>
            <pc:docMk/>
            <pc:sldMk cId="3566646398" sldId="315"/>
            <ac:picMk id="8" creationId="{39E4CD6C-A2B8-3172-07CA-858C0FFA7102}"/>
          </ac:picMkLst>
        </pc:picChg>
        <pc:picChg chg="add del">
          <ac:chgData name="Collin Bashore" userId="4d0bafb1d41500c7" providerId="LiveId" clId="{CF4ACA5E-4B31-40DF-9F4D-F979B05ACDAF}" dt="2023-03-09T09:08:07.471" v="13445" actId="21"/>
          <ac:picMkLst>
            <pc:docMk/>
            <pc:sldMk cId="3566646398" sldId="315"/>
            <ac:picMk id="9" creationId="{83E50177-590B-7D2D-F2C0-E5CE9B603593}"/>
          </ac:picMkLst>
        </pc:picChg>
        <pc:picChg chg="add mod">
          <ac:chgData name="Collin Bashore" userId="4d0bafb1d41500c7" providerId="LiveId" clId="{CF4ACA5E-4B31-40DF-9F4D-F979B05ACDAF}" dt="2023-03-09T09:44:15.795" v="13837" actId="1076"/>
          <ac:picMkLst>
            <pc:docMk/>
            <pc:sldMk cId="3566646398" sldId="315"/>
            <ac:picMk id="11" creationId="{43E6B28C-EA21-5EFD-12F3-8E27FF75B721}"/>
          </ac:picMkLst>
        </pc:picChg>
        <pc:cxnChg chg="add del">
          <ac:chgData name="Collin Bashore" userId="4d0bafb1d41500c7" providerId="LiveId" clId="{CF4ACA5E-4B31-40DF-9F4D-F979B05ACDAF}" dt="2023-03-09T09:08:57.851" v="13454" actId="26606"/>
          <ac:cxnSpMkLst>
            <pc:docMk/>
            <pc:sldMk cId="3566646398" sldId="315"/>
            <ac:cxnSpMk id="16" creationId="{6EEB3B97-A638-498B-8083-54191CE71E01}"/>
          </ac:cxnSpMkLst>
        </pc:cxnChg>
        <pc:cxnChg chg="add del">
          <ac:chgData name="Collin Bashore" userId="4d0bafb1d41500c7" providerId="LiveId" clId="{CF4ACA5E-4B31-40DF-9F4D-F979B05ACDAF}" dt="2023-03-09T09:12:46.757" v="13471" actId="26606"/>
          <ac:cxnSpMkLst>
            <pc:docMk/>
            <pc:sldMk cId="3566646398" sldId="315"/>
            <ac:cxnSpMk id="31" creationId="{6EEB3B97-A638-498B-8083-54191CE71E01}"/>
          </ac:cxnSpMkLst>
        </pc:cxnChg>
        <pc:cxnChg chg="add">
          <ac:chgData name="Collin Bashore" userId="4d0bafb1d41500c7" providerId="LiveId" clId="{CF4ACA5E-4B31-40DF-9F4D-F979B05ACDAF}" dt="2023-03-09T09:12:46.757" v="13471" actId="26606"/>
          <ac:cxnSpMkLst>
            <pc:docMk/>
            <pc:sldMk cId="3566646398" sldId="315"/>
            <ac:cxnSpMk id="46" creationId="{6EEB3B97-A638-498B-8083-54191CE71E01}"/>
          </ac:cxnSpMkLst>
        </pc:cxnChg>
      </pc:sldChg>
      <pc:sldChg chg="addSp delSp modSp mod setBg">
        <pc:chgData name="Collin Bashore" userId="4d0bafb1d41500c7" providerId="LiveId" clId="{CF4ACA5E-4B31-40DF-9F4D-F979B05ACDAF}" dt="2023-03-09T11:17:46.724" v="14938"/>
        <pc:sldMkLst>
          <pc:docMk/>
          <pc:sldMk cId="1398439132" sldId="316"/>
        </pc:sldMkLst>
        <pc:spChg chg="mod">
          <ac:chgData name="Collin Bashore" userId="4d0bafb1d41500c7" providerId="LiveId" clId="{CF4ACA5E-4B31-40DF-9F4D-F979B05ACDAF}" dt="2023-03-09T09:48:08.643" v="13861" actId="14100"/>
          <ac:spMkLst>
            <pc:docMk/>
            <pc:sldMk cId="1398439132" sldId="316"/>
            <ac:spMk id="3" creationId="{964DA114-677C-40D8-8FFA-43531834CFBF}"/>
          </ac:spMkLst>
        </pc:spChg>
        <pc:spChg chg="mod ord">
          <ac:chgData name="Collin Bashore" userId="4d0bafb1d41500c7" providerId="LiveId" clId="{CF4ACA5E-4B31-40DF-9F4D-F979B05ACDAF}" dt="2023-03-09T10:48:03.845" v="14432" actId="1076"/>
          <ac:spMkLst>
            <pc:docMk/>
            <pc:sldMk cId="1398439132" sldId="316"/>
            <ac:spMk id="4" creationId="{D528596A-0847-664A-9D47-5096383E5E09}"/>
          </ac:spMkLst>
        </pc:spChg>
        <pc:spChg chg="mod ord">
          <ac:chgData name="Collin Bashore" userId="4d0bafb1d41500c7" providerId="LiveId" clId="{CF4ACA5E-4B31-40DF-9F4D-F979B05ACDAF}" dt="2023-03-09T09:52:17.032" v="14129" actId="2710"/>
          <ac:spMkLst>
            <pc:docMk/>
            <pc:sldMk cId="1398439132" sldId="316"/>
            <ac:spMk id="5" creationId="{1B07C49E-AFFC-EC46-8930-E4D428F5F943}"/>
          </ac:spMkLst>
        </pc:spChg>
        <pc:spChg chg="add mod">
          <ac:chgData name="Collin Bashore" userId="4d0bafb1d41500c7" providerId="LiveId" clId="{CF4ACA5E-4B31-40DF-9F4D-F979B05ACDAF}" dt="2023-03-09T10:34:59.549" v="14403" actId="20577"/>
          <ac:spMkLst>
            <pc:docMk/>
            <pc:sldMk cId="1398439132" sldId="316"/>
            <ac:spMk id="9" creationId="{20305075-FAB0-AF9A-8B21-5F003EEB2C6D}"/>
          </ac:spMkLst>
        </pc:spChg>
        <pc:spChg chg="add">
          <ac:chgData name="Collin Bashore" userId="4d0bafb1d41500c7" providerId="LiveId" clId="{CF4ACA5E-4B31-40DF-9F4D-F979B05ACDAF}" dt="2023-03-09T09:46:39.662" v="13841" actId="26606"/>
          <ac:spMkLst>
            <pc:docMk/>
            <pc:sldMk cId="1398439132" sldId="316"/>
            <ac:spMk id="13" creationId="{7D379150-F6B4-45C8-BE10-6B278AD400EB}"/>
          </ac:spMkLst>
        </pc:spChg>
        <pc:spChg chg="add">
          <ac:chgData name="Collin Bashore" userId="4d0bafb1d41500c7" providerId="LiveId" clId="{CF4ACA5E-4B31-40DF-9F4D-F979B05ACDAF}" dt="2023-03-09T09:46:39.662" v="13841" actId="26606"/>
          <ac:spMkLst>
            <pc:docMk/>
            <pc:sldMk cId="1398439132" sldId="316"/>
            <ac:spMk id="15" creationId="{5FFCF544-A370-4A5D-A95F-CA6E0E7191E6}"/>
          </ac:spMkLst>
        </pc:spChg>
        <pc:spChg chg="add">
          <ac:chgData name="Collin Bashore" userId="4d0bafb1d41500c7" providerId="LiveId" clId="{CF4ACA5E-4B31-40DF-9F4D-F979B05ACDAF}" dt="2023-03-09T09:46:39.662" v="13841" actId="26606"/>
          <ac:spMkLst>
            <pc:docMk/>
            <pc:sldMk cId="1398439132" sldId="316"/>
            <ac:spMk id="19" creationId="{44CC594A-A820-450F-B363-C19201FCFEC6}"/>
          </ac:spMkLst>
        </pc:spChg>
        <pc:spChg chg="add">
          <ac:chgData name="Collin Bashore" userId="4d0bafb1d41500c7" providerId="LiveId" clId="{CF4ACA5E-4B31-40DF-9F4D-F979B05ACDAF}" dt="2023-03-09T09:46:39.662" v="13841" actId="26606"/>
          <ac:spMkLst>
            <pc:docMk/>
            <pc:sldMk cId="1398439132" sldId="316"/>
            <ac:spMk id="21" creationId="{59FAB3DA-E9ED-4574-ABCC-378BC0FF1BBC}"/>
          </ac:spMkLst>
        </pc:spChg>
        <pc:spChg chg="add">
          <ac:chgData name="Collin Bashore" userId="4d0bafb1d41500c7" providerId="LiveId" clId="{CF4ACA5E-4B31-40DF-9F4D-F979B05ACDAF}" dt="2023-03-09T09:46:39.662" v="13841" actId="26606"/>
          <ac:spMkLst>
            <pc:docMk/>
            <pc:sldMk cId="1398439132" sldId="316"/>
            <ac:spMk id="23" creationId="{53B8D6B0-55D6-48DC-86D8-FD95D5F118AB}"/>
          </ac:spMkLst>
        </pc:spChg>
        <pc:picChg chg="add del mod">
          <ac:chgData name="Collin Bashore" userId="4d0bafb1d41500c7" providerId="LiveId" clId="{CF4ACA5E-4B31-40DF-9F4D-F979B05ACDAF}" dt="2023-03-09T09:46:28.324" v="13839" actId="21"/>
          <ac:picMkLst>
            <pc:docMk/>
            <pc:sldMk cId="1398439132" sldId="316"/>
            <ac:picMk id="6" creationId="{C5007823-631B-F296-59B9-E38025186BA7}"/>
          </ac:picMkLst>
        </pc:picChg>
        <pc:picChg chg="add del mod">
          <ac:chgData name="Collin Bashore" userId="4d0bafb1d41500c7" providerId="LiveId" clId="{CF4ACA5E-4B31-40DF-9F4D-F979B05ACDAF}" dt="2023-03-09T10:34:26.604" v="14385" actId="21"/>
          <ac:picMkLst>
            <pc:docMk/>
            <pc:sldMk cId="1398439132" sldId="316"/>
            <ac:picMk id="8" creationId="{6B97D65C-21E6-7B3E-7F00-F35F94C92D48}"/>
          </ac:picMkLst>
        </pc:picChg>
        <pc:picChg chg="add mod">
          <ac:chgData name="Collin Bashore" userId="4d0bafb1d41500c7" providerId="LiveId" clId="{CF4ACA5E-4B31-40DF-9F4D-F979B05ACDAF}" dt="2023-03-09T10:34:33.774" v="14388" actId="1076"/>
          <ac:picMkLst>
            <pc:docMk/>
            <pc:sldMk cId="1398439132" sldId="316"/>
            <ac:picMk id="11" creationId="{B37A10B8-6706-EEE2-8E44-087CC3189886}"/>
          </ac:picMkLst>
        </pc:picChg>
        <pc:cxnChg chg="add">
          <ac:chgData name="Collin Bashore" userId="4d0bafb1d41500c7" providerId="LiveId" clId="{CF4ACA5E-4B31-40DF-9F4D-F979B05ACDAF}" dt="2023-03-09T09:46:39.662" v="13841" actId="26606"/>
          <ac:cxnSpMkLst>
            <pc:docMk/>
            <pc:sldMk cId="1398439132" sldId="316"/>
            <ac:cxnSpMk id="17" creationId="{6EEB3B97-A638-498B-8083-54191CE71E01}"/>
          </ac:cxnSpMkLst>
        </pc:cxnChg>
      </pc:sldChg>
      <pc:sldChg chg="addSp delSp modSp mod setBg">
        <pc:chgData name="Collin Bashore" userId="4d0bafb1d41500c7" providerId="LiveId" clId="{CF4ACA5E-4B31-40DF-9F4D-F979B05ACDAF}" dt="2023-03-09T11:17:46.724" v="14938"/>
        <pc:sldMkLst>
          <pc:docMk/>
          <pc:sldMk cId="3975168428" sldId="317"/>
        </pc:sldMkLst>
        <pc:spChg chg="mod">
          <ac:chgData name="Collin Bashore" userId="4d0bafb1d41500c7" providerId="LiveId" clId="{CF4ACA5E-4B31-40DF-9F4D-F979B05ACDAF}" dt="2023-03-09T10:36:55.715" v="14417" actId="1076"/>
          <ac:spMkLst>
            <pc:docMk/>
            <pc:sldMk cId="3975168428" sldId="317"/>
            <ac:spMk id="3" creationId="{04523243-E4D6-45EC-97C8-D44398FB7417}"/>
          </ac:spMkLst>
        </pc:spChg>
        <pc:spChg chg="mod ord">
          <ac:chgData name="Collin Bashore" userId="4d0bafb1d41500c7" providerId="LiveId" clId="{CF4ACA5E-4B31-40DF-9F4D-F979B05ACDAF}" dt="2023-03-09T10:48:21.149" v="14433" actId="1076"/>
          <ac:spMkLst>
            <pc:docMk/>
            <pc:sldMk cId="3975168428" sldId="317"/>
            <ac:spMk id="4" creationId="{D528596A-0847-664A-9D47-5096383E5E09}"/>
          </ac:spMkLst>
        </pc:spChg>
        <pc:spChg chg="mod ord">
          <ac:chgData name="Collin Bashore" userId="4d0bafb1d41500c7" providerId="LiveId" clId="{CF4ACA5E-4B31-40DF-9F4D-F979B05ACDAF}" dt="2023-03-09T10:47:33.275" v="14431" actId="20577"/>
          <ac:spMkLst>
            <pc:docMk/>
            <pc:sldMk cId="3975168428" sldId="317"/>
            <ac:spMk id="5" creationId="{1B07C49E-AFFC-EC46-8930-E4D428F5F943}"/>
          </ac:spMkLst>
        </pc:spChg>
        <pc:spChg chg="add">
          <ac:chgData name="Collin Bashore" userId="4d0bafb1d41500c7" providerId="LiveId" clId="{CF4ACA5E-4B31-40DF-9F4D-F979B05ACDAF}" dt="2023-03-09T10:05:06.265" v="14134" actId="26606"/>
          <ac:spMkLst>
            <pc:docMk/>
            <pc:sldMk cId="3975168428" sldId="317"/>
            <ac:spMk id="11" creationId="{7D379150-F6B4-45C8-BE10-6B278AD400EB}"/>
          </ac:spMkLst>
        </pc:spChg>
        <pc:spChg chg="add">
          <ac:chgData name="Collin Bashore" userId="4d0bafb1d41500c7" providerId="LiveId" clId="{CF4ACA5E-4B31-40DF-9F4D-F979B05ACDAF}" dt="2023-03-09T10:05:06.265" v="14134" actId="26606"/>
          <ac:spMkLst>
            <pc:docMk/>
            <pc:sldMk cId="3975168428" sldId="317"/>
            <ac:spMk id="13" creationId="{5FFCF544-A370-4A5D-A95F-CA6E0E7191E6}"/>
          </ac:spMkLst>
        </pc:spChg>
        <pc:spChg chg="add">
          <ac:chgData name="Collin Bashore" userId="4d0bafb1d41500c7" providerId="LiveId" clId="{CF4ACA5E-4B31-40DF-9F4D-F979B05ACDAF}" dt="2023-03-09T10:05:06.265" v="14134" actId="26606"/>
          <ac:spMkLst>
            <pc:docMk/>
            <pc:sldMk cId="3975168428" sldId="317"/>
            <ac:spMk id="17" creationId="{44CC594A-A820-450F-B363-C19201FCFEC6}"/>
          </ac:spMkLst>
        </pc:spChg>
        <pc:spChg chg="add">
          <ac:chgData name="Collin Bashore" userId="4d0bafb1d41500c7" providerId="LiveId" clId="{CF4ACA5E-4B31-40DF-9F4D-F979B05ACDAF}" dt="2023-03-09T10:05:06.265" v="14134" actId="26606"/>
          <ac:spMkLst>
            <pc:docMk/>
            <pc:sldMk cId="3975168428" sldId="317"/>
            <ac:spMk id="19" creationId="{59FAB3DA-E9ED-4574-ABCC-378BC0FF1BBC}"/>
          </ac:spMkLst>
        </pc:spChg>
        <pc:spChg chg="add">
          <ac:chgData name="Collin Bashore" userId="4d0bafb1d41500c7" providerId="LiveId" clId="{CF4ACA5E-4B31-40DF-9F4D-F979B05ACDAF}" dt="2023-03-09T10:05:06.265" v="14134" actId="26606"/>
          <ac:spMkLst>
            <pc:docMk/>
            <pc:sldMk cId="3975168428" sldId="317"/>
            <ac:spMk id="21" creationId="{53B8D6B0-55D6-48DC-86D8-FD95D5F118AB}"/>
          </ac:spMkLst>
        </pc:spChg>
        <pc:picChg chg="add del mod">
          <ac:chgData name="Collin Bashore" userId="4d0bafb1d41500c7" providerId="LiveId" clId="{CF4ACA5E-4B31-40DF-9F4D-F979B05ACDAF}" dt="2023-03-09T10:35:36.611" v="14405" actId="21"/>
          <ac:picMkLst>
            <pc:docMk/>
            <pc:sldMk cId="3975168428" sldId="317"/>
            <ac:picMk id="6" creationId="{4F3C8B34-1291-0D0B-6AF9-B2E73C82B263}"/>
          </ac:picMkLst>
        </pc:picChg>
        <pc:picChg chg="add del mod">
          <ac:chgData name="Collin Bashore" userId="4d0bafb1d41500c7" providerId="LiveId" clId="{CF4ACA5E-4B31-40DF-9F4D-F979B05ACDAF}" dt="2023-03-09T10:35:41.430" v="14407" actId="21"/>
          <ac:picMkLst>
            <pc:docMk/>
            <pc:sldMk cId="3975168428" sldId="317"/>
            <ac:picMk id="8" creationId="{FF0087E3-7102-EAD0-469C-80503AFB3812}"/>
          </ac:picMkLst>
        </pc:picChg>
        <pc:picChg chg="add mod">
          <ac:chgData name="Collin Bashore" userId="4d0bafb1d41500c7" providerId="LiveId" clId="{CF4ACA5E-4B31-40DF-9F4D-F979B05ACDAF}" dt="2023-03-09T10:36:03.850" v="14412" actId="1076"/>
          <ac:picMkLst>
            <pc:docMk/>
            <pc:sldMk cId="3975168428" sldId="317"/>
            <ac:picMk id="10" creationId="{853EA22F-47C3-5C7A-50E2-0B06323D5A96}"/>
          </ac:picMkLst>
        </pc:picChg>
        <pc:cxnChg chg="add">
          <ac:chgData name="Collin Bashore" userId="4d0bafb1d41500c7" providerId="LiveId" clId="{CF4ACA5E-4B31-40DF-9F4D-F979B05ACDAF}" dt="2023-03-09T10:05:06.265" v="14134" actId="26606"/>
          <ac:cxnSpMkLst>
            <pc:docMk/>
            <pc:sldMk cId="3975168428" sldId="317"/>
            <ac:cxnSpMk id="15" creationId="{6EEB3B97-A638-498B-8083-54191CE71E01}"/>
          </ac:cxnSpMkLst>
        </pc:cxnChg>
      </pc:sldChg>
      <pc:sldChg chg="addSp modSp mod setBg">
        <pc:chgData name="Collin Bashore" userId="4d0bafb1d41500c7" providerId="LiveId" clId="{CF4ACA5E-4B31-40DF-9F4D-F979B05ACDAF}" dt="2023-03-09T18:19:48.394" v="16018" actId="20577"/>
        <pc:sldMkLst>
          <pc:docMk/>
          <pc:sldMk cId="239597884" sldId="318"/>
        </pc:sldMkLst>
        <pc:spChg chg="mod">
          <ac:chgData name="Collin Bashore" userId="4d0bafb1d41500c7" providerId="LiveId" clId="{CF4ACA5E-4B31-40DF-9F4D-F979B05ACDAF}" dt="2023-03-09T18:08:36.009" v="15507" actId="2711"/>
          <ac:spMkLst>
            <pc:docMk/>
            <pc:sldMk cId="239597884" sldId="318"/>
            <ac:spMk id="3" creationId="{8C82F32A-22A5-0046-9FAC-5295E4FA5A12}"/>
          </ac:spMkLst>
        </pc:spChg>
        <pc:spChg chg="mod">
          <ac:chgData name="Collin Bashore" userId="4d0bafb1d41500c7" providerId="LiveId" clId="{CF4ACA5E-4B31-40DF-9F4D-F979B05ACDAF}" dt="2023-03-09T18:19:48.394" v="16018" actId="20577"/>
          <ac:spMkLst>
            <pc:docMk/>
            <pc:sldMk cId="239597884" sldId="318"/>
            <ac:spMk id="5" creationId="{85D9F803-CDBC-C74C-AF1B-2B5937D1C241}"/>
          </ac:spMkLst>
        </pc:spChg>
        <pc:spChg chg="mod">
          <ac:chgData name="Collin Bashore" userId="4d0bafb1d41500c7" providerId="LiveId" clId="{CF4ACA5E-4B31-40DF-9F4D-F979B05ACDAF}" dt="2023-03-09T18:09:12.015" v="15543" actId="1076"/>
          <ac:spMkLst>
            <pc:docMk/>
            <pc:sldMk cId="239597884" sldId="318"/>
            <ac:spMk id="8" creationId="{2E0ECA32-E146-40DA-85CD-9677244BC3EC}"/>
          </ac:spMkLst>
        </pc:spChg>
        <pc:picChg chg="add mod">
          <ac:chgData name="Collin Bashore" userId="4d0bafb1d41500c7" providerId="LiveId" clId="{CF4ACA5E-4B31-40DF-9F4D-F979B05ACDAF}" dt="2023-03-09T18:14:11.535" v="15572" actId="1076"/>
          <ac:picMkLst>
            <pc:docMk/>
            <pc:sldMk cId="239597884" sldId="318"/>
            <ac:picMk id="4" creationId="{B984C7CE-B9F0-5644-8498-801C6161E687}"/>
          </ac:picMkLst>
        </pc:picChg>
        <pc:picChg chg="add mod">
          <ac:chgData name="Collin Bashore" userId="4d0bafb1d41500c7" providerId="LiveId" clId="{CF4ACA5E-4B31-40DF-9F4D-F979B05ACDAF}" dt="2023-03-09T18:14:16.667" v="15574" actId="14100"/>
          <ac:picMkLst>
            <pc:docMk/>
            <pc:sldMk cId="239597884" sldId="318"/>
            <ac:picMk id="7" creationId="{5304E4EC-4D96-77D8-0B89-AAF7415C9616}"/>
          </ac:picMkLst>
        </pc:picChg>
      </pc:sldChg>
      <pc:sldChg chg="addSp delSp modSp mod setBg">
        <pc:chgData name="Collin Bashore" userId="4d0bafb1d41500c7" providerId="LiveId" clId="{CF4ACA5E-4B31-40DF-9F4D-F979B05ACDAF}" dt="2023-03-09T18:31:37.947" v="16729" actId="5793"/>
        <pc:sldMkLst>
          <pc:docMk/>
          <pc:sldMk cId="232499080" sldId="319"/>
        </pc:sldMkLst>
        <pc:spChg chg="mod">
          <ac:chgData name="Collin Bashore" userId="4d0bafb1d41500c7" providerId="LiveId" clId="{CF4ACA5E-4B31-40DF-9F4D-F979B05ACDAF}" dt="2023-03-09T18:18:23.779" v="15981" actId="113"/>
          <ac:spMkLst>
            <pc:docMk/>
            <pc:sldMk cId="232499080" sldId="319"/>
            <ac:spMk id="3" creationId="{8C82F32A-22A5-0046-9FAC-5295E4FA5A12}"/>
          </ac:spMkLst>
        </pc:spChg>
        <pc:spChg chg="mod">
          <ac:chgData name="Collin Bashore" userId="4d0bafb1d41500c7" providerId="LiveId" clId="{CF4ACA5E-4B31-40DF-9F4D-F979B05ACDAF}" dt="2023-03-09T18:28:54.432" v="16530" actId="20577"/>
          <ac:spMkLst>
            <pc:docMk/>
            <pc:sldMk cId="232499080" sldId="319"/>
            <ac:spMk id="5" creationId="{85D9F803-CDBC-C74C-AF1B-2B5937D1C241}"/>
          </ac:spMkLst>
        </pc:spChg>
        <pc:spChg chg="mod">
          <ac:chgData name="Collin Bashore" userId="4d0bafb1d41500c7" providerId="LiveId" clId="{CF4ACA5E-4B31-40DF-9F4D-F979B05ACDAF}" dt="2023-03-09T18:18:00.635" v="15969" actId="1076"/>
          <ac:spMkLst>
            <pc:docMk/>
            <pc:sldMk cId="232499080" sldId="319"/>
            <ac:spMk id="8" creationId="{34C97452-C78A-4701-B8AB-ABFE63D5BEDE}"/>
          </ac:spMkLst>
        </pc:spChg>
        <pc:spChg chg="add mod">
          <ac:chgData name="Collin Bashore" userId="4d0bafb1d41500c7" providerId="LiveId" clId="{CF4ACA5E-4B31-40DF-9F4D-F979B05ACDAF}" dt="2023-03-09T18:31:37.947" v="16729" actId="5793"/>
          <ac:spMkLst>
            <pc:docMk/>
            <pc:sldMk cId="232499080" sldId="319"/>
            <ac:spMk id="11" creationId="{77045B15-19BD-E998-E5E0-0A3AD38AF5B1}"/>
          </ac:spMkLst>
        </pc:spChg>
        <pc:picChg chg="add del mod">
          <ac:chgData name="Collin Bashore" userId="4d0bafb1d41500c7" providerId="LiveId" clId="{CF4ACA5E-4B31-40DF-9F4D-F979B05ACDAF}" dt="2023-03-09T18:22:37.080" v="16050" actId="21"/>
          <ac:picMkLst>
            <pc:docMk/>
            <pc:sldMk cId="232499080" sldId="319"/>
            <ac:picMk id="4" creationId="{3723D601-24D5-9BC4-A960-C4C5C086E16D}"/>
          </ac:picMkLst>
        </pc:picChg>
        <pc:picChg chg="add mod">
          <ac:chgData name="Collin Bashore" userId="4d0bafb1d41500c7" providerId="LiveId" clId="{CF4ACA5E-4B31-40DF-9F4D-F979B05ACDAF}" dt="2023-03-09T18:23:33.709" v="16058" actId="14100"/>
          <ac:picMkLst>
            <pc:docMk/>
            <pc:sldMk cId="232499080" sldId="319"/>
            <ac:picMk id="7" creationId="{6E8B2429-D465-C70F-F2DA-67D7E194EFEE}"/>
          </ac:picMkLst>
        </pc:picChg>
        <pc:picChg chg="add mod">
          <ac:chgData name="Collin Bashore" userId="4d0bafb1d41500c7" providerId="LiveId" clId="{CF4ACA5E-4B31-40DF-9F4D-F979B05ACDAF}" dt="2023-03-09T18:23:37.174" v="16059" actId="1076"/>
          <ac:picMkLst>
            <pc:docMk/>
            <pc:sldMk cId="232499080" sldId="319"/>
            <ac:picMk id="10" creationId="{EA73BB38-304A-DB59-EABD-356E820A99AF}"/>
          </ac:picMkLst>
        </pc:picChg>
      </pc:sldChg>
      <pc:sldChg chg="addSp modSp mod setBg">
        <pc:chgData name="Collin Bashore" userId="4d0bafb1d41500c7" providerId="LiveId" clId="{CF4ACA5E-4B31-40DF-9F4D-F979B05ACDAF}" dt="2023-03-09T20:17:08.091" v="19034" actId="113"/>
        <pc:sldMkLst>
          <pc:docMk/>
          <pc:sldMk cId="3645034231" sldId="320"/>
        </pc:sldMkLst>
        <pc:spChg chg="mod">
          <ac:chgData name="Collin Bashore" userId="4d0bafb1d41500c7" providerId="LiveId" clId="{CF4ACA5E-4B31-40DF-9F4D-F979B05ACDAF}" dt="2023-03-09T20:17:08.091" v="19034" actId="113"/>
          <ac:spMkLst>
            <pc:docMk/>
            <pc:sldMk cId="3645034231" sldId="320"/>
            <ac:spMk id="4" creationId="{336C985E-BCEF-DD49-BB47-C4649A79F0D8}"/>
          </ac:spMkLst>
        </pc:spChg>
        <pc:spChg chg="mod">
          <ac:chgData name="Collin Bashore" userId="4d0bafb1d41500c7" providerId="LiveId" clId="{CF4ACA5E-4B31-40DF-9F4D-F979B05ACDAF}" dt="2023-03-09T20:05:36.139" v="19031" actId="20577"/>
          <ac:spMkLst>
            <pc:docMk/>
            <pc:sldMk cId="3645034231" sldId="320"/>
            <ac:spMk id="5" creationId="{1B07C49E-AFFC-EC46-8930-E4D428F5F943}"/>
          </ac:spMkLst>
        </pc:spChg>
        <pc:spChg chg="mod">
          <ac:chgData name="Collin Bashore" userId="4d0bafb1d41500c7" providerId="LiveId" clId="{CF4ACA5E-4B31-40DF-9F4D-F979B05ACDAF}" dt="2023-03-09T19:55:22.066" v="18384" actId="1076"/>
          <ac:spMkLst>
            <pc:docMk/>
            <pc:sldMk cId="3645034231" sldId="320"/>
            <ac:spMk id="9" creationId="{533106AC-60D7-46AE-8E64-7B84ABDBD099}"/>
          </ac:spMkLst>
        </pc:spChg>
        <pc:picChg chg="add mod">
          <ac:chgData name="Collin Bashore" userId="4d0bafb1d41500c7" providerId="LiveId" clId="{CF4ACA5E-4B31-40DF-9F4D-F979B05ACDAF}" dt="2023-03-09T19:56:17.559" v="18389" actId="1076"/>
          <ac:picMkLst>
            <pc:docMk/>
            <pc:sldMk cId="3645034231" sldId="320"/>
            <ac:picMk id="3" creationId="{8736B124-C4FC-1866-5892-386EEC1780A9}"/>
          </ac:picMkLst>
        </pc:picChg>
      </pc:sldChg>
      <pc:sldChg chg="del setBg">
        <pc:chgData name="Collin Bashore" userId="4d0bafb1d41500c7" providerId="LiveId" clId="{CF4ACA5E-4B31-40DF-9F4D-F979B05ACDAF}" dt="2023-03-09T11:11:10.092" v="14785" actId="2696"/>
        <pc:sldMkLst>
          <pc:docMk/>
          <pc:sldMk cId="733461713" sldId="321"/>
        </pc:sldMkLst>
      </pc:sldChg>
      <pc:sldChg chg="addSp modSp mod setBg">
        <pc:chgData name="Collin Bashore" userId="4d0bafb1d41500c7" providerId="LiveId" clId="{CF4ACA5E-4B31-40DF-9F4D-F979B05ACDAF}" dt="2023-03-09T19:37:57.699" v="17562" actId="2711"/>
        <pc:sldMkLst>
          <pc:docMk/>
          <pc:sldMk cId="700132931" sldId="322"/>
        </pc:sldMkLst>
        <pc:spChg chg="mod">
          <ac:chgData name="Collin Bashore" userId="4d0bafb1d41500c7" providerId="LiveId" clId="{CF4ACA5E-4B31-40DF-9F4D-F979B05ACDAF}" dt="2023-03-09T19:37:57.699" v="17562" actId="2711"/>
          <ac:spMkLst>
            <pc:docMk/>
            <pc:sldMk cId="700132931" sldId="322"/>
            <ac:spMk id="3" creationId="{8C82F32A-22A5-0046-9FAC-5295E4FA5A12}"/>
          </ac:spMkLst>
        </pc:spChg>
        <pc:spChg chg="mod">
          <ac:chgData name="Collin Bashore" userId="4d0bafb1d41500c7" providerId="LiveId" clId="{CF4ACA5E-4B31-40DF-9F4D-F979B05ACDAF}" dt="2023-03-09T18:41:16.429" v="17343" actId="20577"/>
          <ac:spMkLst>
            <pc:docMk/>
            <pc:sldMk cId="700132931" sldId="322"/>
            <ac:spMk id="5" creationId="{85D9F803-CDBC-C74C-AF1B-2B5937D1C241}"/>
          </ac:spMkLst>
        </pc:spChg>
        <pc:spChg chg="mod">
          <ac:chgData name="Collin Bashore" userId="4d0bafb1d41500c7" providerId="LiveId" clId="{CF4ACA5E-4B31-40DF-9F4D-F979B05ACDAF}" dt="2023-03-09T18:35:06.595" v="16793" actId="1076"/>
          <ac:spMkLst>
            <pc:docMk/>
            <pc:sldMk cId="700132931" sldId="322"/>
            <ac:spMk id="8" creationId="{9456A072-47A6-4424-9ABE-F398119040DD}"/>
          </ac:spMkLst>
        </pc:spChg>
        <pc:picChg chg="add mod">
          <ac:chgData name="Collin Bashore" userId="4d0bafb1d41500c7" providerId="LiveId" clId="{CF4ACA5E-4B31-40DF-9F4D-F979B05ACDAF}" dt="2023-03-09T18:33:35.587" v="16734" actId="1076"/>
          <ac:picMkLst>
            <pc:docMk/>
            <pc:sldMk cId="700132931" sldId="322"/>
            <ac:picMk id="4" creationId="{91F825A3-29C6-6204-984F-26125F8A8EF7}"/>
          </ac:picMkLst>
        </pc:picChg>
      </pc:sldChg>
      <pc:sldChg chg="addSp delSp modSp mod setBg">
        <pc:chgData name="Collin Bashore" userId="4d0bafb1d41500c7" providerId="LiveId" clId="{CF4ACA5E-4B31-40DF-9F4D-F979B05ACDAF}" dt="2023-03-09T19:37:44.805" v="17560" actId="207"/>
        <pc:sldMkLst>
          <pc:docMk/>
          <pc:sldMk cId="1866160706" sldId="323"/>
        </pc:sldMkLst>
        <pc:spChg chg="mod">
          <ac:chgData name="Collin Bashore" userId="4d0bafb1d41500c7" providerId="LiveId" clId="{CF4ACA5E-4B31-40DF-9F4D-F979B05ACDAF}" dt="2023-03-09T19:37:44.805" v="17560" actId="207"/>
          <ac:spMkLst>
            <pc:docMk/>
            <pc:sldMk cId="1866160706" sldId="323"/>
            <ac:spMk id="3" creationId="{8C82F32A-22A5-0046-9FAC-5295E4FA5A12}"/>
          </ac:spMkLst>
        </pc:spChg>
        <pc:spChg chg="mod">
          <ac:chgData name="Collin Bashore" userId="4d0bafb1d41500c7" providerId="LiveId" clId="{CF4ACA5E-4B31-40DF-9F4D-F979B05ACDAF}" dt="2023-03-09T19:37:25.654" v="17555" actId="1076"/>
          <ac:spMkLst>
            <pc:docMk/>
            <pc:sldMk cId="1866160706" sldId="323"/>
            <ac:spMk id="5" creationId="{85D9F803-CDBC-C74C-AF1B-2B5937D1C241}"/>
          </ac:spMkLst>
        </pc:spChg>
        <pc:spChg chg="mod">
          <ac:chgData name="Collin Bashore" userId="4d0bafb1d41500c7" providerId="LiveId" clId="{CF4ACA5E-4B31-40DF-9F4D-F979B05ACDAF}" dt="2023-03-09T19:35:37.193" v="17442" actId="1076"/>
          <ac:spMkLst>
            <pc:docMk/>
            <pc:sldMk cId="1866160706" sldId="323"/>
            <ac:spMk id="8" creationId="{4EF94599-779E-457E-B57B-6063EBF7A840}"/>
          </ac:spMkLst>
        </pc:spChg>
        <pc:picChg chg="add del mod">
          <ac:chgData name="Collin Bashore" userId="4d0bafb1d41500c7" providerId="LiveId" clId="{CF4ACA5E-4B31-40DF-9F4D-F979B05ACDAF}" dt="2023-03-09T19:34:19.513" v="17361" actId="21"/>
          <ac:picMkLst>
            <pc:docMk/>
            <pc:sldMk cId="1866160706" sldId="323"/>
            <ac:picMk id="4" creationId="{6C68ADA5-504F-449E-BCA6-1C7D49E65F48}"/>
          </ac:picMkLst>
        </pc:picChg>
        <pc:picChg chg="add mod">
          <ac:chgData name="Collin Bashore" userId="4d0bafb1d41500c7" providerId="LiveId" clId="{CF4ACA5E-4B31-40DF-9F4D-F979B05ACDAF}" dt="2023-03-09T19:37:32.994" v="17557" actId="1076"/>
          <ac:picMkLst>
            <pc:docMk/>
            <pc:sldMk cId="1866160706" sldId="323"/>
            <ac:picMk id="7" creationId="{A327BD21-3B26-BDD2-419A-E66C1A658E66}"/>
          </ac:picMkLst>
        </pc:picChg>
      </pc:sldChg>
      <pc:sldChg chg="addSp delSp modSp mod setBg">
        <pc:chgData name="Collin Bashore" userId="4d0bafb1d41500c7" providerId="LiveId" clId="{CF4ACA5E-4B31-40DF-9F4D-F979B05ACDAF}" dt="2023-03-09T19:49:04.417" v="18026" actId="20577"/>
        <pc:sldMkLst>
          <pc:docMk/>
          <pc:sldMk cId="252359608" sldId="324"/>
        </pc:sldMkLst>
        <pc:spChg chg="mod">
          <ac:chgData name="Collin Bashore" userId="4d0bafb1d41500c7" providerId="LiveId" clId="{CF4ACA5E-4B31-40DF-9F4D-F979B05ACDAF}" dt="2023-03-09T19:48:47.514" v="18022" actId="1076"/>
          <ac:spMkLst>
            <pc:docMk/>
            <pc:sldMk cId="252359608" sldId="324"/>
            <ac:spMk id="3" creationId="{8C82F32A-22A5-0046-9FAC-5295E4FA5A12}"/>
          </ac:spMkLst>
        </pc:spChg>
        <pc:spChg chg="mod">
          <ac:chgData name="Collin Bashore" userId="4d0bafb1d41500c7" providerId="LiveId" clId="{CF4ACA5E-4B31-40DF-9F4D-F979B05ACDAF}" dt="2023-03-09T19:49:04.417" v="18026" actId="20577"/>
          <ac:spMkLst>
            <pc:docMk/>
            <pc:sldMk cId="252359608" sldId="324"/>
            <ac:spMk id="5" creationId="{85D9F803-CDBC-C74C-AF1B-2B5937D1C241}"/>
          </ac:spMkLst>
        </pc:spChg>
        <pc:spChg chg="mod">
          <ac:chgData name="Collin Bashore" userId="4d0bafb1d41500c7" providerId="LiveId" clId="{CF4ACA5E-4B31-40DF-9F4D-F979B05ACDAF}" dt="2023-03-09T19:38:48.930" v="17592" actId="1076"/>
          <ac:spMkLst>
            <pc:docMk/>
            <pc:sldMk cId="252359608" sldId="324"/>
            <ac:spMk id="12" creationId="{4D271BF5-BAA1-4CEB-A575-76A097FABBBA}"/>
          </ac:spMkLst>
        </pc:spChg>
        <pc:picChg chg="add del mod">
          <ac:chgData name="Collin Bashore" userId="4d0bafb1d41500c7" providerId="LiveId" clId="{CF4ACA5E-4B31-40DF-9F4D-F979B05ACDAF}" dt="2023-03-09T19:40:30.755" v="17614" actId="21"/>
          <ac:picMkLst>
            <pc:docMk/>
            <pc:sldMk cId="252359608" sldId="324"/>
            <ac:picMk id="4" creationId="{965F4FA8-3086-870D-76EC-662CF09421CA}"/>
          </ac:picMkLst>
        </pc:picChg>
        <pc:picChg chg="add mod">
          <ac:chgData name="Collin Bashore" userId="4d0bafb1d41500c7" providerId="LiveId" clId="{CF4ACA5E-4B31-40DF-9F4D-F979B05ACDAF}" dt="2023-03-09T19:48:06.223" v="18019" actId="1076"/>
          <ac:picMkLst>
            <pc:docMk/>
            <pc:sldMk cId="252359608" sldId="324"/>
            <ac:picMk id="7" creationId="{97CDA2A8-BB7E-F69C-6739-0AD8BDD15EC5}"/>
          </ac:picMkLst>
        </pc:picChg>
      </pc:sldChg>
      <pc:sldChg chg="del setBg">
        <pc:chgData name="Collin Bashore" userId="4d0bafb1d41500c7" providerId="LiveId" clId="{CF4ACA5E-4B31-40DF-9F4D-F979B05ACDAF}" dt="2023-03-09T11:33:07.972" v="15086" actId="2696"/>
        <pc:sldMkLst>
          <pc:docMk/>
          <pc:sldMk cId="661040741" sldId="329"/>
        </pc:sldMkLst>
      </pc:sldChg>
      <pc:sldChg chg="addSp delSp modSp mod setBg">
        <pc:chgData name="Collin Bashore" userId="4d0bafb1d41500c7" providerId="LiveId" clId="{CF4ACA5E-4B31-40DF-9F4D-F979B05ACDAF}" dt="2023-03-09T05:07:04.317" v="7107" actId="207"/>
        <pc:sldMkLst>
          <pc:docMk/>
          <pc:sldMk cId="724038033" sldId="330"/>
        </pc:sldMkLst>
        <pc:spChg chg="mod ord">
          <ac:chgData name="Collin Bashore" userId="4d0bafb1d41500c7" providerId="LiveId" clId="{CF4ACA5E-4B31-40DF-9F4D-F979B05ACDAF}" dt="2023-03-09T00:41:26.078" v="106" actId="1076"/>
          <ac:spMkLst>
            <pc:docMk/>
            <pc:sldMk cId="724038033" sldId="330"/>
            <ac:spMk id="4" creationId="{E2403FD9-22AB-4833-9FE0-E1E67C96862D}"/>
          </ac:spMkLst>
        </pc:spChg>
        <pc:spChg chg="del mod">
          <ac:chgData name="Collin Bashore" userId="4d0bafb1d41500c7" providerId="LiveId" clId="{CF4ACA5E-4B31-40DF-9F4D-F979B05ACDAF}" dt="2023-03-09T00:36:28.251" v="88" actId="26606"/>
          <ac:spMkLst>
            <pc:docMk/>
            <pc:sldMk cId="724038033" sldId="330"/>
            <ac:spMk id="10" creationId="{79EF1473-3ADD-43F1-A495-57AAB7FD902F}"/>
          </ac:spMkLst>
        </pc:spChg>
        <pc:spChg chg="mod">
          <ac:chgData name="Collin Bashore" userId="4d0bafb1d41500c7" providerId="LiveId" clId="{CF4ACA5E-4B31-40DF-9F4D-F979B05ACDAF}" dt="2023-03-09T00:36:54.457" v="96" actId="403"/>
          <ac:spMkLst>
            <pc:docMk/>
            <pc:sldMk cId="724038033" sldId="330"/>
            <ac:spMk id="19" creationId="{6CA66F18-AF00-434A-AB3C-61097BEAE5FA}"/>
          </ac:spMkLst>
        </pc:spChg>
        <pc:spChg chg="add">
          <ac:chgData name="Collin Bashore" userId="4d0bafb1d41500c7" providerId="LiveId" clId="{CF4ACA5E-4B31-40DF-9F4D-F979B05ACDAF}" dt="2023-03-09T00:36:28.251" v="88" actId="26606"/>
          <ac:spMkLst>
            <pc:docMk/>
            <pc:sldMk cId="724038033" sldId="330"/>
            <ac:spMk id="25" creationId="{36D16D1E-4205-49F5-BD2A-DA769947C104}"/>
          </ac:spMkLst>
        </pc:spChg>
        <pc:spChg chg="add">
          <ac:chgData name="Collin Bashore" userId="4d0bafb1d41500c7" providerId="LiveId" clId="{CF4ACA5E-4B31-40DF-9F4D-F979B05ACDAF}" dt="2023-03-09T00:36:28.251" v="88" actId="26606"/>
          <ac:spMkLst>
            <pc:docMk/>
            <pc:sldMk cId="724038033" sldId="330"/>
            <ac:spMk id="27" creationId="{012FD100-C039-4E03-B5E4-2EDFA7290AA6}"/>
          </ac:spMkLst>
        </pc:spChg>
        <pc:spChg chg="add">
          <ac:chgData name="Collin Bashore" userId="4d0bafb1d41500c7" providerId="LiveId" clId="{CF4ACA5E-4B31-40DF-9F4D-F979B05ACDAF}" dt="2023-03-09T00:36:28.251" v="88" actId="26606"/>
          <ac:spMkLst>
            <pc:docMk/>
            <pc:sldMk cId="724038033" sldId="330"/>
            <ac:spMk id="31" creationId="{FB5993E2-C02B-4335-ABA5-D8EC465551E3}"/>
          </ac:spMkLst>
        </pc:spChg>
        <pc:spChg chg="add">
          <ac:chgData name="Collin Bashore" userId="4d0bafb1d41500c7" providerId="LiveId" clId="{CF4ACA5E-4B31-40DF-9F4D-F979B05ACDAF}" dt="2023-03-09T00:36:28.251" v="88" actId="26606"/>
          <ac:spMkLst>
            <pc:docMk/>
            <pc:sldMk cId="724038033" sldId="330"/>
            <ac:spMk id="33" creationId="{C0B801A2-5622-4BE8-9AD2-C337A2CD0022}"/>
          </ac:spMkLst>
        </pc:spChg>
        <pc:spChg chg="add">
          <ac:chgData name="Collin Bashore" userId="4d0bafb1d41500c7" providerId="LiveId" clId="{CF4ACA5E-4B31-40DF-9F4D-F979B05ACDAF}" dt="2023-03-09T00:36:28.251" v="88" actId="26606"/>
          <ac:spMkLst>
            <pc:docMk/>
            <pc:sldMk cId="724038033" sldId="330"/>
            <ac:spMk id="35" creationId="{B7AF614F-5BC3-4086-99F5-B87C5847A071}"/>
          </ac:spMkLst>
        </pc:spChg>
        <pc:graphicFrameChg chg="add mod modGraphic">
          <ac:chgData name="Collin Bashore" userId="4d0bafb1d41500c7" providerId="LiveId" clId="{CF4ACA5E-4B31-40DF-9F4D-F979B05ACDAF}" dt="2023-03-09T05:07:04.317" v="7107" actId="207"/>
          <ac:graphicFrameMkLst>
            <pc:docMk/>
            <pc:sldMk cId="724038033" sldId="330"/>
            <ac:graphicFrameMk id="21" creationId="{DE38040E-2BF2-07FD-F389-CDDEEC7BBFE6}"/>
          </ac:graphicFrameMkLst>
        </pc:graphicFrameChg>
        <pc:cxnChg chg="add">
          <ac:chgData name="Collin Bashore" userId="4d0bafb1d41500c7" providerId="LiveId" clId="{CF4ACA5E-4B31-40DF-9F4D-F979B05ACDAF}" dt="2023-03-09T00:36:28.251" v="88" actId="26606"/>
          <ac:cxnSpMkLst>
            <pc:docMk/>
            <pc:sldMk cId="724038033" sldId="330"/>
            <ac:cxnSpMk id="29" creationId="{4418FCD2-8448-4A81-8EB4-72250F7827B4}"/>
          </ac:cxnSpMkLst>
        </pc:cxnChg>
      </pc:sldChg>
      <pc:sldChg chg="addSp delSp modSp mod setBg">
        <pc:chgData name="Collin Bashore" userId="4d0bafb1d41500c7" providerId="LiveId" clId="{CF4ACA5E-4B31-40DF-9F4D-F979B05ACDAF}" dt="2023-03-09T01:34:52.189" v="1753" actId="1076"/>
        <pc:sldMkLst>
          <pc:docMk/>
          <pc:sldMk cId="1980221439" sldId="331"/>
        </pc:sldMkLst>
        <pc:spChg chg="mod ord">
          <ac:chgData name="Collin Bashore" userId="4d0bafb1d41500c7" providerId="LiveId" clId="{CF4ACA5E-4B31-40DF-9F4D-F979B05ACDAF}" dt="2023-03-09T01:05:26.429" v="920" actId="26606"/>
          <ac:spMkLst>
            <pc:docMk/>
            <pc:sldMk cId="1980221439" sldId="331"/>
            <ac:spMk id="4" creationId="{E2403FD9-22AB-4833-9FE0-E1E67C96862D}"/>
          </ac:spMkLst>
        </pc:spChg>
        <pc:spChg chg="del mod">
          <ac:chgData name="Collin Bashore" userId="4d0bafb1d41500c7" providerId="LiveId" clId="{CF4ACA5E-4B31-40DF-9F4D-F979B05ACDAF}" dt="2023-03-09T00:54:57.965" v="808" actId="26606"/>
          <ac:spMkLst>
            <pc:docMk/>
            <pc:sldMk cId="1980221439" sldId="331"/>
            <ac:spMk id="10" creationId="{79EF1473-3ADD-43F1-A495-57AAB7FD902F}"/>
          </ac:spMkLst>
        </pc:spChg>
        <pc:spChg chg="mod">
          <ac:chgData name="Collin Bashore" userId="4d0bafb1d41500c7" providerId="LiveId" clId="{CF4ACA5E-4B31-40DF-9F4D-F979B05ACDAF}" dt="2023-03-09T01:34:52.189" v="1753" actId="1076"/>
          <ac:spMkLst>
            <pc:docMk/>
            <pc:sldMk cId="1980221439" sldId="331"/>
            <ac:spMk id="19" creationId="{6CA66F18-AF00-434A-AB3C-61097BEAE5FA}"/>
          </ac:spMkLst>
        </pc:spChg>
        <pc:spChg chg="add del">
          <ac:chgData name="Collin Bashore" userId="4d0bafb1d41500c7" providerId="LiveId" clId="{CF4ACA5E-4B31-40DF-9F4D-F979B05ACDAF}" dt="2023-03-09T01:05:26.429" v="920" actId="26606"/>
          <ac:spMkLst>
            <pc:docMk/>
            <pc:sldMk cId="1980221439" sldId="331"/>
            <ac:spMk id="26" creationId="{36D16D1E-4205-49F5-BD2A-DA769947C104}"/>
          </ac:spMkLst>
        </pc:spChg>
        <pc:spChg chg="add del">
          <ac:chgData name="Collin Bashore" userId="4d0bafb1d41500c7" providerId="LiveId" clId="{CF4ACA5E-4B31-40DF-9F4D-F979B05ACDAF}" dt="2023-03-09T01:05:26.429" v="920" actId="26606"/>
          <ac:spMkLst>
            <pc:docMk/>
            <pc:sldMk cId="1980221439" sldId="331"/>
            <ac:spMk id="28" creationId="{012FD100-C039-4E03-B5E4-2EDFA7290AA6}"/>
          </ac:spMkLst>
        </pc:spChg>
        <pc:spChg chg="add del">
          <ac:chgData name="Collin Bashore" userId="4d0bafb1d41500c7" providerId="LiveId" clId="{CF4ACA5E-4B31-40DF-9F4D-F979B05ACDAF}" dt="2023-03-09T01:05:26.429" v="920" actId="26606"/>
          <ac:spMkLst>
            <pc:docMk/>
            <pc:sldMk cId="1980221439" sldId="331"/>
            <ac:spMk id="32" creationId="{FB5993E2-C02B-4335-ABA5-D8EC465551E3}"/>
          </ac:spMkLst>
        </pc:spChg>
        <pc:spChg chg="add del">
          <ac:chgData name="Collin Bashore" userId="4d0bafb1d41500c7" providerId="LiveId" clId="{CF4ACA5E-4B31-40DF-9F4D-F979B05ACDAF}" dt="2023-03-09T01:05:26.429" v="920" actId="26606"/>
          <ac:spMkLst>
            <pc:docMk/>
            <pc:sldMk cId="1980221439" sldId="331"/>
            <ac:spMk id="34" creationId="{C0B801A2-5622-4BE8-9AD2-C337A2CD0022}"/>
          </ac:spMkLst>
        </pc:spChg>
        <pc:spChg chg="add del">
          <ac:chgData name="Collin Bashore" userId="4d0bafb1d41500c7" providerId="LiveId" clId="{CF4ACA5E-4B31-40DF-9F4D-F979B05ACDAF}" dt="2023-03-09T01:05:26.429" v="920" actId="26606"/>
          <ac:spMkLst>
            <pc:docMk/>
            <pc:sldMk cId="1980221439" sldId="331"/>
            <ac:spMk id="36" creationId="{B7AF614F-5BC3-4086-99F5-B87C5847A071}"/>
          </ac:spMkLst>
        </pc:spChg>
        <pc:graphicFrameChg chg="add mod modGraphic">
          <ac:chgData name="Collin Bashore" userId="4d0bafb1d41500c7" providerId="LiveId" clId="{CF4ACA5E-4B31-40DF-9F4D-F979B05ACDAF}" dt="2023-03-09T01:05:26.429" v="920" actId="26606"/>
          <ac:graphicFrameMkLst>
            <pc:docMk/>
            <pc:sldMk cId="1980221439" sldId="331"/>
            <ac:graphicFrameMk id="21" creationId="{9727F0F6-1FAC-5E0D-2EA1-48336D651176}"/>
          </ac:graphicFrameMkLst>
        </pc:graphicFrameChg>
        <pc:cxnChg chg="add del">
          <ac:chgData name="Collin Bashore" userId="4d0bafb1d41500c7" providerId="LiveId" clId="{CF4ACA5E-4B31-40DF-9F4D-F979B05ACDAF}" dt="2023-03-09T01:05:26.429" v="920" actId="26606"/>
          <ac:cxnSpMkLst>
            <pc:docMk/>
            <pc:sldMk cId="1980221439" sldId="331"/>
            <ac:cxnSpMk id="30" creationId="{4418FCD2-8448-4A81-8EB4-72250F7827B4}"/>
          </ac:cxnSpMkLst>
        </pc:cxnChg>
      </pc:sldChg>
      <pc:sldChg chg="addSp delSp modSp mod setBg">
        <pc:chgData name="Collin Bashore" userId="4d0bafb1d41500c7" providerId="LiveId" clId="{CF4ACA5E-4B31-40DF-9F4D-F979B05ACDAF}" dt="2023-03-09T10:56:51.314" v="14565" actId="1076"/>
        <pc:sldMkLst>
          <pc:docMk/>
          <pc:sldMk cId="2560061391" sldId="332"/>
        </pc:sldMkLst>
        <pc:spChg chg="mod ord">
          <ac:chgData name="Collin Bashore" userId="4d0bafb1d41500c7" providerId="LiveId" clId="{CF4ACA5E-4B31-40DF-9F4D-F979B05ACDAF}" dt="2023-03-09T10:56:51.314" v="14565" actId="1076"/>
          <ac:spMkLst>
            <pc:docMk/>
            <pc:sldMk cId="2560061391" sldId="332"/>
            <ac:spMk id="4" creationId="{E2403FD9-22AB-4833-9FE0-E1E67C96862D}"/>
          </ac:spMkLst>
        </pc:spChg>
        <pc:spChg chg="del">
          <ac:chgData name="Collin Bashore" userId="4d0bafb1d41500c7" providerId="LiveId" clId="{CF4ACA5E-4B31-40DF-9F4D-F979B05ACDAF}" dt="2023-03-09T01:06:05.339" v="932" actId="21"/>
          <ac:spMkLst>
            <pc:docMk/>
            <pc:sldMk cId="2560061391" sldId="332"/>
            <ac:spMk id="5" creationId="{8E999A1B-8752-489F-A63B-EA2F60186B52}"/>
          </ac:spMkLst>
        </pc:spChg>
        <pc:spChg chg="add mod">
          <ac:chgData name="Collin Bashore" userId="4d0bafb1d41500c7" providerId="LiveId" clId="{CF4ACA5E-4B31-40DF-9F4D-F979B05ACDAF}" dt="2023-03-09T05:06:04.232" v="7101" actId="255"/>
          <ac:spMkLst>
            <pc:docMk/>
            <pc:sldMk cId="2560061391" sldId="332"/>
            <ac:spMk id="8" creationId="{7A793ADE-C258-C977-0DAD-AEBF69FCD8E8}"/>
          </ac:spMkLst>
        </pc:spChg>
        <pc:spChg chg="add mod">
          <ac:chgData name="Collin Bashore" userId="4d0bafb1d41500c7" providerId="LiveId" clId="{CF4ACA5E-4B31-40DF-9F4D-F979B05ACDAF}" dt="2023-03-09T10:56:45.826" v="14564" actId="1076"/>
          <ac:spMkLst>
            <pc:docMk/>
            <pc:sldMk cId="2560061391" sldId="332"/>
            <ac:spMk id="11" creationId="{8BBB5F24-C769-4B99-1A1F-D2101F197BC2}"/>
          </ac:spMkLst>
        </pc:spChg>
        <pc:spChg chg="mod">
          <ac:chgData name="Collin Bashore" userId="4d0bafb1d41500c7" providerId="LiveId" clId="{CF4ACA5E-4B31-40DF-9F4D-F979B05ACDAF}" dt="2023-03-09T01:34:58.481" v="1754" actId="1076"/>
          <ac:spMkLst>
            <pc:docMk/>
            <pc:sldMk cId="2560061391" sldId="332"/>
            <ac:spMk id="19" creationId="{6CA66F18-AF00-434A-AB3C-61097BEAE5FA}"/>
          </ac:spMkLst>
        </pc:spChg>
        <pc:spChg chg="add del">
          <ac:chgData name="Collin Bashore" userId="4d0bafb1d41500c7" providerId="LiveId" clId="{CF4ACA5E-4B31-40DF-9F4D-F979B05ACDAF}" dt="2023-03-09T01:10:56.111" v="1119" actId="26606"/>
          <ac:spMkLst>
            <pc:docMk/>
            <pc:sldMk cId="2560061391" sldId="332"/>
            <ac:spMk id="24" creationId="{796CD800-C8BF-41B5-983A-3B3D95FA99E5}"/>
          </ac:spMkLst>
        </pc:spChg>
        <pc:spChg chg="add del">
          <ac:chgData name="Collin Bashore" userId="4d0bafb1d41500c7" providerId="LiveId" clId="{CF4ACA5E-4B31-40DF-9F4D-F979B05ACDAF}" dt="2023-03-09T01:10:56.111" v="1119" actId="26606"/>
          <ac:spMkLst>
            <pc:docMk/>
            <pc:sldMk cId="2560061391" sldId="332"/>
            <ac:spMk id="26" creationId="{ED36A27B-61AE-4AA1-8BD6-7310E072D89D}"/>
          </ac:spMkLst>
        </pc:spChg>
        <pc:spChg chg="add del">
          <ac:chgData name="Collin Bashore" userId="4d0bafb1d41500c7" providerId="LiveId" clId="{CF4ACA5E-4B31-40DF-9F4D-F979B05ACDAF}" dt="2023-03-09T01:10:36.638" v="1108" actId="26606"/>
          <ac:spMkLst>
            <pc:docMk/>
            <pc:sldMk cId="2560061391" sldId="332"/>
            <ac:spMk id="33" creationId="{7C2DC10F-CD76-43DC-9E0B-CB291F740C0F}"/>
          </ac:spMkLst>
        </pc:spChg>
        <pc:spChg chg="add del">
          <ac:chgData name="Collin Bashore" userId="4d0bafb1d41500c7" providerId="LiveId" clId="{CF4ACA5E-4B31-40DF-9F4D-F979B05ACDAF}" dt="2023-03-09T01:10:36.638" v="1108" actId="26606"/>
          <ac:spMkLst>
            <pc:docMk/>
            <pc:sldMk cId="2560061391" sldId="332"/>
            <ac:spMk id="35" creationId="{1C18170A-08B7-4230-A012-B24C20E39391}"/>
          </ac:spMkLst>
        </pc:spChg>
        <pc:spChg chg="add del">
          <ac:chgData name="Collin Bashore" userId="4d0bafb1d41500c7" providerId="LiveId" clId="{CF4ACA5E-4B31-40DF-9F4D-F979B05ACDAF}" dt="2023-03-09T01:10:53.655" v="1116" actId="26606"/>
          <ac:spMkLst>
            <pc:docMk/>
            <pc:sldMk cId="2560061391" sldId="332"/>
            <ac:spMk id="39" creationId="{796CD800-C8BF-41B5-983A-3B3D95FA99E5}"/>
          </ac:spMkLst>
        </pc:spChg>
        <pc:spChg chg="add del">
          <ac:chgData name="Collin Bashore" userId="4d0bafb1d41500c7" providerId="LiveId" clId="{CF4ACA5E-4B31-40DF-9F4D-F979B05ACDAF}" dt="2023-03-09T01:10:53.655" v="1116" actId="26606"/>
          <ac:spMkLst>
            <pc:docMk/>
            <pc:sldMk cId="2560061391" sldId="332"/>
            <ac:spMk id="40" creationId="{ED36A27B-61AE-4AA1-8BD6-7310E072D89D}"/>
          </ac:spMkLst>
        </pc:spChg>
        <pc:picChg chg="add del mod ord">
          <ac:chgData name="Collin Bashore" userId="4d0bafb1d41500c7" providerId="LiveId" clId="{CF4ACA5E-4B31-40DF-9F4D-F979B05ACDAF}" dt="2023-03-09T08:23:44.376" v="12334" actId="21"/>
          <ac:picMkLst>
            <pc:docMk/>
            <pc:sldMk cId="2560061391" sldId="332"/>
            <ac:picMk id="3" creationId="{5C04F679-2757-2DAA-8CA9-76D0BA2E5DEB}"/>
          </ac:picMkLst>
        </pc:picChg>
        <pc:picChg chg="add mod ord">
          <ac:chgData name="Collin Bashore" userId="4d0bafb1d41500c7" providerId="LiveId" clId="{CF4ACA5E-4B31-40DF-9F4D-F979B05ACDAF}" dt="2023-03-09T08:24:17.568" v="12339" actId="1076"/>
          <ac:picMkLst>
            <pc:docMk/>
            <pc:sldMk cId="2560061391" sldId="332"/>
            <ac:picMk id="7" creationId="{87118A76-9B87-F54F-0B94-CD85538DF5A1}"/>
          </ac:picMkLst>
        </pc:picChg>
        <pc:picChg chg="add mod">
          <ac:chgData name="Collin Bashore" userId="4d0bafb1d41500c7" providerId="LiveId" clId="{CF4ACA5E-4B31-40DF-9F4D-F979B05ACDAF}" dt="2023-03-09T08:24:23.510" v="12340" actId="1076"/>
          <ac:picMkLst>
            <pc:docMk/>
            <pc:sldMk cId="2560061391" sldId="332"/>
            <ac:picMk id="10" creationId="{57811FCC-BA5C-3231-5ECD-9D4410997E0E}"/>
          </ac:picMkLst>
        </pc:picChg>
        <pc:cxnChg chg="add del">
          <ac:chgData name="Collin Bashore" userId="4d0bafb1d41500c7" providerId="LiveId" clId="{CF4ACA5E-4B31-40DF-9F4D-F979B05ACDAF}" dt="2023-03-09T01:10:56.111" v="1119" actId="26606"/>
          <ac:cxnSpMkLst>
            <pc:docMk/>
            <pc:sldMk cId="2560061391" sldId="332"/>
            <ac:cxnSpMk id="28" creationId="{511BC4C5-EB16-4C0B-83E6-96A39848CF19}"/>
          </ac:cxnSpMkLst>
        </pc:cxnChg>
        <pc:cxnChg chg="add del">
          <ac:chgData name="Collin Bashore" userId="4d0bafb1d41500c7" providerId="LiveId" clId="{CF4ACA5E-4B31-40DF-9F4D-F979B05ACDAF}" dt="2023-03-09T01:10:36.638" v="1108" actId="26606"/>
          <ac:cxnSpMkLst>
            <pc:docMk/>
            <pc:sldMk cId="2560061391" sldId="332"/>
            <ac:cxnSpMk id="37" creationId="{52188B95-E375-4977-9E9C-E28CE956F6EB}"/>
          </ac:cxnSpMkLst>
        </pc:cxnChg>
        <pc:cxnChg chg="add del">
          <ac:chgData name="Collin Bashore" userId="4d0bafb1d41500c7" providerId="LiveId" clId="{CF4ACA5E-4B31-40DF-9F4D-F979B05ACDAF}" dt="2023-03-09T01:10:53.655" v="1116" actId="26606"/>
          <ac:cxnSpMkLst>
            <pc:docMk/>
            <pc:sldMk cId="2560061391" sldId="332"/>
            <ac:cxnSpMk id="41" creationId="{511BC4C5-EB16-4C0B-83E6-96A39848CF19}"/>
          </ac:cxnSpMkLst>
        </pc:cxnChg>
      </pc:sldChg>
      <pc:sldChg chg="delSp modSp mod setBg delDesignElem">
        <pc:chgData name="Collin Bashore" userId="4d0bafb1d41500c7" providerId="LiveId" clId="{CF4ACA5E-4B31-40DF-9F4D-F979B05ACDAF}" dt="2023-03-09T11:02:03.576" v="14587" actId="207"/>
        <pc:sldMkLst>
          <pc:docMk/>
          <pc:sldMk cId="3577262475" sldId="333"/>
        </pc:sldMkLst>
        <pc:spChg chg="mod">
          <ac:chgData name="Collin Bashore" userId="4d0bafb1d41500c7" providerId="LiveId" clId="{CF4ACA5E-4B31-40DF-9F4D-F979B05ACDAF}" dt="2023-03-09T08:21:48.266" v="12330" actId="207"/>
          <ac:spMkLst>
            <pc:docMk/>
            <pc:sldMk cId="3577262475" sldId="333"/>
            <ac:spMk id="4" creationId="{F76B1786-794F-DA67-F1E6-617FD5CD16FB}"/>
          </ac:spMkLst>
        </pc:spChg>
        <pc:spChg chg="mod">
          <ac:chgData name="Collin Bashore" userId="4d0bafb1d41500c7" providerId="LiveId" clId="{CF4ACA5E-4B31-40DF-9F4D-F979B05ACDAF}" dt="2023-03-09T11:02:03.576" v="14587" actId="207"/>
          <ac:spMkLst>
            <pc:docMk/>
            <pc:sldMk cId="3577262475" sldId="333"/>
            <ac:spMk id="5" creationId="{2D2A16CE-239B-8DB1-2C32-6D3C058719A0}"/>
          </ac:spMkLst>
        </pc:spChg>
        <pc:spChg chg="del mod">
          <ac:chgData name="Collin Bashore" userId="4d0bafb1d41500c7" providerId="LiveId" clId="{CF4ACA5E-4B31-40DF-9F4D-F979B05ACDAF}" dt="2023-03-09T00:29:16.284" v="35" actId="21"/>
          <ac:spMkLst>
            <pc:docMk/>
            <pc:sldMk cId="3577262475" sldId="333"/>
            <ac:spMk id="7" creationId="{A535B9DC-E2A2-3A3D-AB53-480F7E4DAB92}"/>
          </ac:spMkLst>
        </pc:spChg>
        <pc:spChg chg="del">
          <ac:chgData name="Collin Bashore" userId="4d0bafb1d41500c7" providerId="LiveId" clId="{CF4ACA5E-4B31-40DF-9F4D-F979B05ACDAF}" dt="2023-03-09T00:19:18.428" v="14"/>
          <ac:spMkLst>
            <pc:docMk/>
            <pc:sldMk cId="3577262475" sldId="333"/>
            <ac:spMk id="8" creationId="{8950AD4C-6AF3-49F8-94E1-DBCAFB39478B}"/>
          </ac:spMkLst>
        </pc:spChg>
        <pc:spChg chg="del">
          <ac:chgData name="Collin Bashore" userId="4d0bafb1d41500c7" providerId="LiveId" clId="{CF4ACA5E-4B31-40DF-9F4D-F979B05ACDAF}" dt="2023-03-09T00:41:14.423" v="105" actId="21"/>
          <ac:spMkLst>
            <pc:docMk/>
            <pc:sldMk cId="3577262475" sldId="333"/>
            <ac:spMk id="9" creationId="{E5A1028A-D3F2-6B7F-ADB5-53BC4241D175}"/>
          </ac:spMkLst>
        </pc:spChg>
        <pc:spChg chg="del">
          <ac:chgData name="Collin Bashore" userId="4d0bafb1d41500c7" providerId="LiveId" clId="{CF4ACA5E-4B31-40DF-9F4D-F979B05ACDAF}" dt="2023-03-09T00:19:18.428" v="14"/>
          <ac:spMkLst>
            <pc:docMk/>
            <pc:sldMk cId="3577262475" sldId="333"/>
            <ac:spMk id="10" creationId="{8DBEAE55-3EA1-41D7-A212-5F7D8986C1F2}"/>
          </ac:spMkLst>
        </pc:spChg>
        <pc:spChg chg="del">
          <ac:chgData name="Collin Bashore" userId="4d0bafb1d41500c7" providerId="LiveId" clId="{CF4ACA5E-4B31-40DF-9F4D-F979B05ACDAF}" dt="2023-03-09T00:19:18.428" v="14"/>
          <ac:spMkLst>
            <pc:docMk/>
            <pc:sldMk cId="3577262475" sldId="333"/>
            <ac:spMk id="12" creationId="{CFC5F0E7-644F-4101-BE72-12825CF537E7}"/>
          </ac:spMkLst>
        </pc:spChg>
        <pc:spChg chg="del">
          <ac:chgData name="Collin Bashore" userId="4d0bafb1d41500c7" providerId="LiveId" clId="{CF4ACA5E-4B31-40DF-9F4D-F979B05ACDAF}" dt="2023-03-09T00:19:18.428" v="14"/>
          <ac:spMkLst>
            <pc:docMk/>
            <pc:sldMk cId="3577262475" sldId="333"/>
            <ac:spMk id="14" creationId="{B1F9B6B4-B0C4-45C6-A086-901C960D03E7}"/>
          </ac:spMkLst>
        </pc:spChg>
      </pc:sldChg>
      <pc:sldChg chg="addSp delSp modSp new del mod setBg">
        <pc:chgData name="Collin Bashore" userId="4d0bafb1d41500c7" providerId="LiveId" clId="{CF4ACA5E-4B31-40DF-9F4D-F979B05ACDAF}" dt="2023-03-09T01:22:08.208" v="1602" actId="2696"/>
        <pc:sldMkLst>
          <pc:docMk/>
          <pc:sldMk cId="3409279987" sldId="334"/>
        </pc:sldMkLst>
        <pc:spChg chg="mod">
          <ac:chgData name="Collin Bashore" userId="4d0bafb1d41500c7" providerId="LiveId" clId="{CF4ACA5E-4B31-40DF-9F4D-F979B05ACDAF}" dt="2023-03-09T01:20:16.557" v="1476" actId="1076"/>
          <ac:spMkLst>
            <pc:docMk/>
            <pc:sldMk cId="3409279987" sldId="334"/>
            <ac:spMk id="2" creationId="{ED4C932B-3625-06CB-5195-C82B3BB4A59A}"/>
          </ac:spMkLst>
        </pc:spChg>
        <pc:spChg chg="del">
          <ac:chgData name="Collin Bashore" userId="4d0bafb1d41500c7" providerId="LiveId" clId="{CF4ACA5E-4B31-40DF-9F4D-F979B05ACDAF}" dt="2023-03-09T01:18:33.489" v="1442" actId="931"/>
          <ac:spMkLst>
            <pc:docMk/>
            <pc:sldMk cId="3409279987" sldId="334"/>
            <ac:spMk id="3" creationId="{05FBFF41-F383-B0B8-6F4E-6D05A148DD83}"/>
          </ac:spMkLst>
        </pc:spChg>
        <pc:spChg chg="mod ord">
          <ac:chgData name="Collin Bashore" userId="4d0bafb1d41500c7" providerId="LiveId" clId="{CF4ACA5E-4B31-40DF-9F4D-F979B05ACDAF}" dt="2023-03-09T01:21:16.241" v="1601" actId="14100"/>
          <ac:spMkLst>
            <pc:docMk/>
            <pc:sldMk cId="3409279987" sldId="334"/>
            <ac:spMk id="4" creationId="{BDC5B6AE-C521-3F96-6D1C-B42F8F59F83D}"/>
          </ac:spMkLst>
        </pc:spChg>
        <pc:spChg chg="mod">
          <ac:chgData name="Collin Bashore" userId="4d0bafb1d41500c7" providerId="LiveId" clId="{CF4ACA5E-4B31-40DF-9F4D-F979B05ACDAF}" dt="2023-03-09T01:18:45.246" v="1446" actId="26606"/>
          <ac:spMkLst>
            <pc:docMk/>
            <pc:sldMk cId="3409279987" sldId="334"/>
            <ac:spMk id="5" creationId="{23906BBE-99AA-5378-8831-CA9B4165F177}"/>
          </ac:spMkLst>
        </pc:spChg>
        <pc:spChg chg="add">
          <ac:chgData name="Collin Bashore" userId="4d0bafb1d41500c7" providerId="LiveId" clId="{CF4ACA5E-4B31-40DF-9F4D-F979B05ACDAF}" dt="2023-03-09T01:18:45.246" v="1446" actId="26606"/>
          <ac:spMkLst>
            <pc:docMk/>
            <pc:sldMk cId="3409279987" sldId="334"/>
            <ac:spMk id="12" creationId="{4E4490D0-3672-446A-AC12-B4830333BDDD}"/>
          </ac:spMkLst>
        </pc:spChg>
        <pc:spChg chg="add">
          <ac:chgData name="Collin Bashore" userId="4d0bafb1d41500c7" providerId="LiveId" clId="{CF4ACA5E-4B31-40DF-9F4D-F979B05ACDAF}" dt="2023-03-09T01:18:45.246" v="1446" actId="26606"/>
          <ac:spMkLst>
            <pc:docMk/>
            <pc:sldMk cId="3409279987" sldId="334"/>
            <ac:spMk id="14" creationId="{39CB82C2-DF65-4EC1-8280-F201D50F570B}"/>
          </ac:spMkLst>
        </pc:spChg>
        <pc:spChg chg="add">
          <ac:chgData name="Collin Bashore" userId="4d0bafb1d41500c7" providerId="LiveId" clId="{CF4ACA5E-4B31-40DF-9F4D-F979B05ACDAF}" dt="2023-03-09T01:18:45.246" v="1446" actId="26606"/>
          <ac:spMkLst>
            <pc:docMk/>
            <pc:sldMk cId="3409279987" sldId="334"/>
            <ac:spMk id="18" creationId="{C4AAA502-5435-489E-9538-3A40E6C71461}"/>
          </ac:spMkLst>
        </pc:spChg>
        <pc:spChg chg="add">
          <ac:chgData name="Collin Bashore" userId="4d0bafb1d41500c7" providerId="LiveId" clId="{CF4ACA5E-4B31-40DF-9F4D-F979B05ACDAF}" dt="2023-03-09T01:18:45.246" v="1446" actId="26606"/>
          <ac:spMkLst>
            <pc:docMk/>
            <pc:sldMk cId="3409279987" sldId="334"/>
            <ac:spMk id="22" creationId="{DE42378B-2E28-4810-8421-7A473A40E376}"/>
          </ac:spMkLst>
        </pc:spChg>
        <pc:spChg chg="add">
          <ac:chgData name="Collin Bashore" userId="4d0bafb1d41500c7" providerId="LiveId" clId="{CF4ACA5E-4B31-40DF-9F4D-F979B05ACDAF}" dt="2023-03-09T01:18:45.246" v="1446" actId="26606"/>
          <ac:spMkLst>
            <pc:docMk/>
            <pc:sldMk cId="3409279987" sldId="334"/>
            <ac:spMk id="24" creationId="{0D91DD17-237F-4811-BC0E-128EB1BD7CFE}"/>
          </ac:spMkLst>
        </pc:spChg>
        <pc:picChg chg="add mod">
          <ac:chgData name="Collin Bashore" userId="4d0bafb1d41500c7" providerId="LiveId" clId="{CF4ACA5E-4B31-40DF-9F4D-F979B05ACDAF}" dt="2023-03-09T01:19:59.812" v="1474" actId="14100"/>
          <ac:picMkLst>
            <pc:docMk/>
            <pc:sldMk cId="3409279987" sldId="334"/>
            <ac:picMk id="7" creationId="{7D35303C-073B-7BD7-3B73-355D7CD73727}"/>
          </ac:picMkLst>
        </pc:picChg>
        <pc:cxnChg chg="add">
          <ac:chgData name="Collin Bashore" userId="4d0bafb1d41500c7" providerId="LiveId" clId="{CF4ACA5E-4B31-40DF-9F4D-F979B05ACDAF}" dt="2023-03-09T01:18:45.246" v="1446" actId="26606"/>
          <ac:cxnSpMkLst>
            <pc:docMk/>
            <pc:sldMk cId="3409279987" sldId="334"/>
            <ac:cxnSpMk id="16" creationId="{7E1D4427-852B-4B37-8E76-0E9F1810BA2A}"/>
          </ac:cxnSpMkLst>
        </pc:cxnChg>
        <pc:cxnChg chg="add">
          <ac:chgData name="Collin Bashore" userId="4d0bafb1d41500c7" providerId="LiveId" clId="{CF4ACA5E-4B31-40DF-9F4D-F979B05ACDAF}" dt="2023-03-09T01:18:45.246" v="1446" actId="26606"/>
          <ac:cxnSpMkLst>
            <pc:docMk/>
            <pc:sldMk cId="3409279987" sldId="334"/>
            <ac:cxnSpMk id="20" creationId="{C9AC0290-4702-4519-B0F4-C2A46880997B}"/>
          </ac:cxnSpMkLst>
        </pc:cxnChg>
      </pc:sldChg>
      <pc:sldChg chg="addSp modSp new mod">
        <pc:chgData name="Collin Bashore" userId="4d0bafb1d41500c7" providerId="LiveId" clId="{CF4ACA5E-4B31-40DF-9F4D-F979B05ACDAF}" dt="2023-03-09T01:23:40.785" v="1643" actId="1076"/>
        <pc:sldMkLst>
          <pc:docMk/>
          <pc:sldMk cId="4235491782" sldId="334"/>
        </pc:sldMkLst>
        <pc:spChg chg="add mod">
          <ac:chgData name="Collin Bashore" userId="4d0bafb1d41500c7" providerId="LiveId" clId="{CF4ACA5E-4B31-40DF-9F4D-F979B05ACDAF}" dt="2023-03-09T01:23:40.785" v="1643" actId="1076"/>
          <ac:spMkLst>
            <pc:docMk/>
            <pc:sldMk cId="4235491782" sldId="334"/>
            <ac:spMk id="5" creationId="{D1B3D9D8-D1A8-3C35-A8DE-FA411E675F4F}"/>
          </ac:spMkLst>
        </pc:spChg>
        <pc:picChg chg="add mod">
          <ac:chgData name="Collin Bashore" userId="4d0bafb1d41500c7" providerId="LiveId" clId="{CF4ACA5E-4B31-40DF-9F4D-F979B05ACDAF}" dt="2023-03-09T01:22:36.787" v="1606" actId="962"/>
          <ac:picMkLst>
            <pc:docMk/>
            <pc:sldMk cId="4235491782" sldId="334"/>
            <ac:picMk id="4" creationId="{19D6848B-B36D-78B5-1E24-551BA674A24A}"/>
          </ac:picMkLst>
        </pc:picChg>
      </pc:sldChg>
      <pc:sldChg chg="addSp delSp modSp new mod setBg">
        <pc:chgData name="Collin Bashore" userId="4d0bafb1d41500c7" providerId="LiveId" clId="{CF4ACA5E-4B31-40DF-9F4D-F979B05ACDAF}" dt="2023-03-09T11:32:24.147" v="15084" actId="1076"/>
        <pc:sldMkLst>
          <pc:docMk/>
          <pc:sldMk cId="1476118747" sldId="335"/>
        </pc:sldMkLst>
        <pc:spChg chg="del">
          <ac:chgData name="Collin Bashore" userId="4d0bafb1d41500c7" providerId="LiveId" clId="{CF4ACA5E-4B31-40DF-9F4D-F979B05ACDAF}" dt="2023-03-09T06:22:20.124" v="8327" actId="21"/>
          <ac:spMkLst>
            <pc:docMk/>
            <pc:sldMk cId="1476118747" sldId="335"/>
            <ac:spMk id="2" creationId="{829382EB-FBFD-850E-BB17-FEFBD4846CFF}"/>
          </ac:spMkLst>
        </pc:spChg>
        <pc:spChg chg="add mod">
          <ac:chgData name="Collin Bashore" userId="4d0bafb1d41500c7" providerId="LiveId" clId="{CF4ACA5E-4B31-40DF-9F4D-F979B05ACDAF}" dt="2023-03-09T11:32:24.147" v="15084" actId="1076"/>
          <ac:spMkLst>
            <pc:docMk/>
            <pc:sldMk cId="1476118747" sldId="335"/>
            <ac:spMk id="5" creationId="{6C9373B5-D7AE-0B95-1030-30073594CC38}"/>
          </ac:spMkLst>
        </pc:spChg>
        <pc:spChg chg="add">
          <ac:chgData name="Collin Bashore" userId="4d0bafb1d41500c7" providerId="LiveId" clId="{CF4ACA5E-4B31-40DF-9F4D-F979B05ACDAF}" dt="2023-03-09T11:31:35.123" v="15075" actId="26606"/>
          <ac:spMkLst>
            <pc:docMk/>
            <pc:sldMk cId="1476118747" sldId="335"/>
            <ac:spMk id="10" creationId="{3B432D73-5C38-474F-AF96-A3228731BF36}"/>
          </ac:spMkLst>
        </pc:spChg>
        <pc:picChg chg="add mod">
          <ac:chgData name="Collin Bashore" userId="4d0bafb1d41500c7" providerId="LiveId" clId="{CF4ACA5E-4B31-40DF-9F4D-F979B05ACDAF}" dt="2023-03-09T11:31:39.708" v="15076" actId="27614"/>
          <ac:picMkLst>
            <pc:docMk/>
            <pc:sldMk cId="1476118747" sldId="335"/>
            <ac:picMk id="4" creationId="{EBA0EAC9-CD8E-8400-CF28-C7F95440389A}"/>
          </ac:picMkLst>
        </pc:picChg>
      </pc:sldChg>
      <pc:sldChg chg="addSp delSp modSp add mod setBg">
        <pc:chgData name="Collin Bashore" userId="4d0bafb1d41500c7" providerId="LiveId" clId="{CF4ACA5E-4B31-40DF-9F4D-F979B05ACDAF}" dt="2023-03-09T11:17:46.724" v="14938"/>
        <pc:sldMkLst>
          <pc:docMk/>
          <pc:sldMk cId="3293256345" sldId="336"/>
        </pc:sldMkLst>
        <pc:spChg chg="mod">
          <ac:chgData name="Collin Bashore" userId="4d0bafb1d41500c7" providerId="LiveId" clId="{CF4ACA5E-4B31-40DF-9F4D-F979B05ACDAF}" dt="2023-03-09T08:50:59.953" v="12899" actId="20577"/>
          <ac:spMkLst>
            <pc:docMk/>
            <pc:sldMk cId="3293256345" sldId="336"/>
            <ac:spMk id="3" creationId="{373827F3-F386-AA4E-80ED-D86DEF8C158D}"/>
          </ac:spMkLst>
        </pc:spChg>
        <pc:spChg chg="mod">
          <ac:chgData name="Collin Bashore" userId="4d0bafb1d41500c7" providerId="LiveId" clId="{CF4ACA5E-4B31-40DF-9F4D-F979B05ACDAF}" dt="2023-03-09T08:50:39.878" v="12894" actId="1076"/>
          <ac:spMkLst>
            <pc:docMk/>
            <pc:sldMk cId="3293256345" sldId="336"/>
            <ac:spMk id="4" creationId="{021C109C-C017-4D19-928F-AED25AC30125}"/>
          </ac:spMkLst>
        </pc:spChg>
        <pc:spChg chg="mod ord">
          <ac:chgData name="Collin Bashore" userId="4d0bafb1d41500c7" providerId="LiveId" clId="{CF4ACA5E-4B31-40DF-9F4D-F979B05ACDAF}" dt="2023-03-09T10:49:43.429" v="14441" actId="1076"/>
          <ac:spMkLst>
            <pc:docMk/>
            <pc:sldMk cId="3293256345" sldId="336"/>
            <ac:spMk id="5" creationId="{31BF7889-073A-E045-A3F2-45D63BD0FDC0}"/>
          </ac:spMkLst>
        </pc:spChg>
        <pc:spChg chg="del">
          <ac:chgData name="Collin Bashore" userId="4d0bafb1d41500c7" providerId="LiveId" clId="{CF4ACA5E-4B31-40DF-9F4D-F979B05ACDAF}" dt="2023-03-09T07:11:42.510" v="10021" actId="26606"/>
          <ac:spMkLst>
            <pc:docMk/>
            <pc:sldMk cId="3293256345" sldId="336"/>
            <ac:spMk id="11" creationId="{7D379150-F6B4-45C8-BE10-6B278AD400EB}"/>
          </ac:spMkLst>
        </pc:spChg>
        <pc:spChg chg="del">
          <ac:chgData name="Collin Bashore" userId="4d0bafb1d41500c7" providerId="LiveId" clId="{CF4ACA5E-4B31-40DF-9F4D-F979B05ACDAF}" dt="2023-03-09T07:11:42.510" v="10021" actId="26606"/>
          <ac:spMkLst>
            <pc:docMk/>
            <pc:sldMk cId="3293256345" sldId="336"/>
            <ac:spMk id="13" creationId="{5FFCF544-A370-4A5D-A95F-CA6E0E7191E6}"/>
          </ac:spMkLst>
        </pc:spChg>
        <pc:spChg chg="del">
          <ac:chgData name="Collin Bashore" userId="4d0bafb1d41500c7" providerId="LiveId" clId="{CF4ACA5E-4B31-40DF-9F4D-F979B05ACDAF}" dt="2023-03-09T07:11:42.510" v="10021" actId="26606"/>
          <ac:spMkLst>
            <pc:docMk/>
            <pc:sldMk cId="3293256345" sldId="336"/>
            <ac:spMk id="17" creationId="{44CC594A-A820-450F-B363-C19201FCFEC6}"/>
          </ac:spMkLst>
        </pc:spChg>
        <pc:spChg chg="del">
          <ac:chgData name="Collin Bashore" userId="4d0bafb1d41500c7" providerId="LiveId" clId="{CF4ACA5E-4B31-40DF-9F4D-F979B05ACDAF}" dt="2023-03-09T07:11:42.510" v="10021" actId="26606"/>
          <ac:spMkLst>
            <pc:docMk/>
            <pc:sldMk cId="3293256345" sldId="336"/>
            <ac:spMk id="19" creationId="{59FAB3DA-E9ED-4574-ABCC-378BC0FF1BBC}"/>
          </ac:spMkLst>
        </pc:spChg>
        <pc:spChg chg="del">
          <ac:chgData name="Collin Bashore" userId="4d0bafb1d41500c7" providerId="LiveId" clId="{CF4ACA5E-4B31-40DF-9F4D-F979B05ACDAF}" dt="2023-03-09T07:11:42.510" v="10021" actId="26606"/>
          <ac:spMkLst>
            <pc:docMk/>
            <pc:sldMk cId="3293256345" sldId="336"/>
            <ac:spMk id="21" creationId="{53B8D6B0-55D6-48DC-86D8-FD95D5F118AB}"/>
          </ac:spMkLst>
        </pc:spChg>
        <pc:spChg chg="add">
          <ac:chgData name="Collin Bashore" userId="4d0bafb1d41500c7" providerId="LiveId" clId="{CF4ACA5E-4B31-40DF-9F4D-F979B05ACDAF}" dt="2023-03-09T07:11:42.510" v="10021" actId="26606"/>
          <ac:spMkLst>
            <pc:docMk/>
            <pc:sldMk cId="3293256345" sldId="336"/>
            <ac:spMk id="26" creationId="{7D379150-F6B4-45C8-BE10-6B278AD400EB}"/>
          </ac:spMkLst>
        </pc:spChg>
        <pc:spChg chg="add">
          <ac:chgData name="Collin Bashore" userId="4d0bafb1d41500c7" providerId="LiveId" clId="{CF4ACA5E-4B31-40DF-9F4D-F979B05ACDAF}" dt="2023-03-09T07:11:42.510" v="10021" actId="26606"/>
          <ac:spMkLst>
            <pc:docMk/>
            <pc:sldMk cId="3293256345" sldId="336"/>
            <ac:spMk id="28" creationId="{5FFCF544-A370-4A5D-A95F-CA6E0E7191E6}"/>
          </ac:spMkLst>
        </pc:spChg>
        <pc:spChg chg="add">
          <ac:chgData name="Collin Bashore" userId="4d0bafb1d41500c7" providerId="LiveId" clId="{CF4ACA5E-4B31-40DF-9F4D-F979B05ACDAF}" dt="2023-03-09T07:11:42.510" v="10021" actId="26606"/>
          <ac:spMkLst>
            <pc:docMk/>
            <pc:sldMk cId="3293256345" sldId="336"/>
            <ac:spMk id="32" creationId="{44CC594A-A820-450F-B363-C19201FCFEC6}"/>
          </ac:spMkLst>
        </pc:spChg>
        <pc:spChg chg="add">
          <ac:chgData name="Collin Bashore" userId="4d0bafb1d41500c7" providerId="LiveId" clId="{CF4ACA5E-4B31-40DF-9F4D-F979B05ACDAF}" dt="2023-03-09T07:11:42.510" v="10021" actId="26606"/>
          <ac:spMkLst>
            <pc:docMk/>
            <pc:sldMk cId="3293256345" sldId="336"/>
            <ac:spMk id="34" creationId="{59FAB3DA-E9ED-4574-ABCC-378BC0FF1BBC}"/>
          </ac:spMkLst>
        </pc:spChg>
        <pc:spChg chg="add">
          <ac:chgData name="Collin Bashore" userId="4d0bafb1d41500c7" providerId="LiveId" clId="{CF4ACA5E-4B31-40DF-9F4D-F979B05ACDAF}" dt="2023-03-09T07:11:42.510" v="10021" actId="26606"/>
          <ac:spMkLst>
            <pc:docMk/>
            <pc:sldMk cId="3293256345" sldId="336"/>
            <ac:spMk id="36" creationId="{53B8D6B0-55D6-48DC-86D8-FD95D5F118AB}"/>
          </ac:spMkLst>
        </pc:spChg>
        <pc:picChg chg="add mod">
          <ac:chgData name="Collin Bashore" userId="4d0bafb1d41500c7" providerId="LiveId" clId="{CF4ACA5E-4B31-40DF-9F4D-F979B05ACDAF}" dt="2023-03-09T07:11:48.447" v="10023" actId="27614"/>
          <ac:picMkLst>
            <pc:docMk/>
            <pc:sldMk cId="3293256345" sldId="336"/>
            <ac:picMk id="2" creationId="{B36D6242-9A83-DD63-0BCB-4DF258B6427B}"/>
          </ac:picMkLst>
        </pc:picChg>
        <pc:picChg chg="del">
          <ac:chgData name="Collin Bashore" userId="4d0bafb1d41500c7" providerId="LiveId" clId="{CF4ACA5E-4B31-40DF-9F4D-F979B05ACDAF}" dt="2023-03-09T07:11:31.525" v="10017" actId="21"/>
          <ac:picMkLst>
            <pc:docMk/>
            <pc:sldMk cId="3293256345" sldId="336"/>
            <ac:picMk id="6" creationId="{7446FB40-7B6E-DADE-CD58-89EF33CF744C}"/>
          </ac:picMkLst>
        </pc:picChg>
        <pc:cxnChg chg="del">
          <ac:chgData name="Collin Bashore" userId="4d0bafb1d41500c7" providerId="LiveId" clId="{CF4ACA5E-4B31-40DF-9F4D-F979B05ACDAF}" dt="2023-03-09T07:11:42.510" v="10021" actId="26606"/>
          <ac:cxnSpMkLst>
            <pc:docMk/>
            <pc:sldMk cId="3293256345" sldId="336"/>
            <ac:cxnSpMk id="15" creationId="{6EEB3B97-A638-498B-8083-54191CE71E01}"/>
          </ac:cxnSpMkLst>
        </pc:cxnChg>
        <pc:cxnChg chg="add">
          <ac:chgData name="Collin Bashore" userId="4d0bafb1d41500c7" providerId="LiveId" clId="{CF4ACA5E-4B31-40DF-9F4D-F979B05ACDAF}" dt="2023-03-09T07:11:42.510" v="10021" actId="26606"/>
          <ac:cxnSpMkLst>
            <pc:docMk/>
            <pc:sldMk cId="3293256345" sldId="336"/>
            <ac:cxnSpMk id="30" creationId="{6EEB3B97-A638-498B-8083-54191CE71E01}"/>
          </ac:cxnSpMkLst>
        </pc:cxnChg>
      </pc:sldChg>
      <pc:sldChg chg="addSp delSp modSp add mod setBg">
        <pc:chgData name="Collin Bashore" userId="4d0bafb1d41500c7" providerId="LiveId" clId="{CF4ACA5E-4B31-40DF-9F4D-F979B05ACDAF}" dt="2023-03-09T11:17:46.724" v="14938"/>
        <pc:sldMkLst>
          <pc:docMk/>
          <pc:sldMk cId="2698827120" sldId="337"/>
        </pc:sldMkLst>
        <pc:spChg chg="mod">
          <ac:chgData name="Collin Bashore" userId="4d0bafb1d41500c7" providerId="LiveId" clId="{CF4ACA5E-4B31-40DF-9F4D-F979B05ACDAF}" dt="2023-03-09T09:36:56.862" v="13799" actId="26606"/>
          <ac:spMkLst>
            <pc:docMk/>
            <pc:sldMk cId="2698827120" sldId="337"/>
            <ac:spMk id="3" creationId="{557C8CBA-1A0E-4CDF-A451-7AAA44D39839}"/>
          </ac:spMkLst>
        </pc:spChg>
        <pc:spChg chg="mod ord">
          <ac:chgData name="Collin Bashore" userId="4d0bafb1d41500c7" providerId="LiveId" clId="{CF4ACA5E-4B31-40DF-9F4D-F979B05ACDAF}" dt="2023-03-09T10:48:48.262" v="14435" actId="1076"/>
          <ac:spMkLst>
            <pc:docMk/>
            <pc:sldMk cId="2698827120" sldId="337"/>
            <ac:spMk id="4" creationId="{D528596A-0847-664A-9D47-5096383E5E09}"/>
          </ac:spMkLst>
        </pc:spChg>
        <pc:spChg chg="add mod">
          <ac:chgData name="Collin Bashore" userId="4d0bafb1d41500c7" providerId="LiveId" clId="{CF4ACA5E-4B31-40DF-9F4D-F979B05ACDAF}" dt="2023-03-09T11:04:27.243" v="14610" actId="20577"/>
          <ac:spMkLst>
            <pc:docMk/>
            <pc:sldMk cId="2698827120" sldId="337"/>
            <ac:spMk id="5" creationId="{AE43B258-3E54-040F-47FC-9EC7FDF58E73}"/>
          </ac:spMkLst>
        </pc:spChg>
        <pc:spChg chg="del">
          <ac:chgData name="Collin Bashore" userId="4d0bafb1d41500c7" providerId="LiveId" clId="{CF4ACA5E-4B31-40DF-9F4D-F979B05ACDAF}" dt="2023-03-09T08:32:59.010" v="12473" actId="21"/>
          <ac:spMkLst>
            <pc:docMk/>
            <pc:sldMk cId="2698827120" sldId="337"/>
            <ac:spMk id="8" creationId="{354C47E4-C668-CD61-BED5-491478097F98}"/>
          </ac:spMkLst>
        </pc:spChg>
        <pc:spChg chg="add del">
          <ac:chgData name="Collin Bashore" userId="4d0bafb1d41500c7" providerId="LiveId" clId="{CF4ACA5E-4B31-40DF-9F4D-F979B05ACDAF}" dt="2023-03-09T09:36:56.862" v="13799" actId="26606"/>
          <ac:spMkLst>
            <pc:docMk/>
            <pc:sldMk cId="2698827120" sldId="337"/>
            <ac:spMk id="13" creationId="{7D379150-F6B4-45C8-BE10-6B278AD400EB}"/>
          </ac:spMkLst>
        </pc:spChg>
        <pc:spChg chg="add del">
          <ac:chgData name="Collin Bashore" userId="4d0bafb1d41500c7" providerId="LiveId" clId="{CF4ACA5E-4B31-40DF-9F4D-F979B05ACDAF}" dt="2023-03-09T09:36:56.862" v="13799" actId="26606"/>
          <ac:spMkLst>
            <pc:docMk/>
            <pc:sldMk cId="2698827120" sldId="337"/>
            <ac:spMk id="15" creationId="{5FFCF544-A370-4A5D-A95F-CA6E0E7191E6}"/>
          </ac:spMkLst>
        </pc:spChg>
        <pc:spChg chg="add del">
          <ac:chgData name="Collin Bashore" userId="4d0bafb1d41500c7" providerId="LiveId" clId="{CF4ACA5E-4B31-40DF-9F4D-F979B05ACDAF}" dt="2023-03-09T09:36:56.862" v="13799" actId="26606"/>
          <ac:spMkLst>
            <pc:docMk/>
            <pc:sldMk cId="2698827120" sldId="337"/>
            <ac:spMk id="19" creationId="{44CC594A-A820-450F-B363-C19201FCFEC6}"/>
          </ac:spMkLst>
        </pc:spChg>
        <pc:spChg chg="add del">
          <ac:chgData name="Collin Bashore" userId="4d0bafb1d41500c7" providerId="LiveId" clId="{CF4ACA5E-4B31-40DF-9F4D-F979B05ACDAF}" dt="2023-03-09T09:36:56.862" v="13799" actId="26606"/>
          <ac:spMkLst>
            <pc:docMk/>
            <pc:sldMk cId="2698827120" sldId="337"/>
            <ac:spMk id="21" creationId="{59FAB3DA-E9ED-4574-ABCC-378BC0FF1BBC}"/>
          </ac:spMkLst>
        </pc:spChg>
        <pc:spChg chg="add del">
          <ac:chgData name="Collin Bashore" userId="4d0bafb1d41500c7" providerId="LiveId" clId="{CF4ACA5E-4B31-40DF-9F4D-F979B05ACDAF}" dt="2023-03-09T09:36:56.862" v="13799" actId="26606"/>
          <ac:spMkLst>
            <pc:docMk/>
            <pc:sldMk cId="2698827120" sldId="337"/>
            <ac:spMk id="23" creationId="{53B8D6B0-55D6-48DC-86D8-FD95D5F118AB}"/>
          </ac:spMkLst>
        </pc:spChg>
        <pc:spChg chg="add del">
          <ac:chgData name="Collin Bashore" userId="4d0bafb1d41500c7" providerId="LiveId" clId="{CF4ACA5E-4B31-40DF-9F4D-F979B05ACDAF}" dt="2023-03-09T09:36:56.862" v="13799" actId="26606"/>
          <ac:spMkLst>
            <pc:docMk/>
            <pc:sldMk cId="2698827120" sldId="337"/>
            <ac:spMk id="28" creationId="{7C2DC10F-CD76-43DC-9E0B-CB291F740C0F}"/>
          </ac:spMkLst>
        </pc:spChg>
        <pc:spChg chg="add del">
          <ac:chgData name="Collin Bashore" userId="4d0bafb1d41500c7" providerId="LiveId" clId="{CF4ACA5E-4B31-40DF-9F4D-F979B05ACDAF}" dt="2023-03-09T09:36:56.862" v="13799" actId="26606"/>
          <ac:spMkLst>
            <pc:docMk/>
            <pc:sldMk cId="2698827120" sldId="337"/>
            <ac:spMk id="30" creationId="{1C18170A-08B7-4230-A012-B24C20E39391}"/>
          </ac:spMkLst>
        </pc:spChg>
        <pc:spChg chg="add del">
          <ac:chgData name="Collin Bashore" userId="4d0bafb1d41500c7" providerId="LiveId" clId="{CF4ACA5E-4B31-40DF-9F4D-F979B05ACDAF}" dt="2023-03-09T09:36:56.862" v="13799" actId="26606"/>
          <ac:spMkLst>
            <pc:docMk/>
            <pc:sldMk cId="2698827120" sldId="337"/>
            <ac:spMk id="34" creationId="{90F35747-2822-4D06-BE10-CD33AC6B09C1}"/>
          </ac:spMkLst>
        </pc:spChg>
        <pc:spChg chg="add del">
          <ac:chgData name="Collin Bashore" userId="4d0bafb1d41500c7" providerId="LiveId" clId="{CF4ACA5E-4B31-40DF-9F4D-F979B05ACDAF}" dt="2023-03-09T09:36:56.862" v="13799" actId="26606"/>
          <ac:spMkLst>
            <pc:docMk/>
            <pc:sldMk cId="2698827120" sldId="337"/>
            <ac:spMk id="36" creationId="{CC2C4466-5B1B-4361-B9D9-39ED9A8A3481}"/>
          </ac:spMkLst>
        </pc:spChg>
        <pc:spChg chg="add del">
          <ac:chgData name="Collin Bashore" userId="4d0bafb1d41500c7" providerId="LiveId" clId="{CF4ACA5E-4B31-40DF-9F4D-F979B05ACDAF}" dt="2023-03-09T09:36:56.862" v="13799" actId="26606"/>
          <ac:spMkLst>
            <pc:docMk/>
            <pc:sldMk cId="2698827120" sldId="337"/>
            <ac:spMk id="38" creationId="{FD745DAE-5A8A-44FA-937C-CD65CF7AE696}"/>
          </ac:spMkLst>
        </pc:spChg>
        <pc:spChg chg="add del">
          <ac:chgData name="Collin Bashore" userId="4d0bafb1d41500c7" providerId="LiveId" clId="{CF4ACA5E-4B31-40DF-9F4D-F979B05ACDAF}" dt="2023-03-09T09:36:56.862" v="13799" actId="26606"/>
          <ac:spMkLst>
            <pc:docMk/>
            <pc:sldMk cId="2698827120" sldId="337"/>
            <ac:spMk id="40" creationId="{67696AA1-B1DD-4C75-9AC1-69EE9F65FF96}"/>
          </ac:spMkLst>
        </pc:spChg>
        <pc:picChg chg="add del mod ord">
          <ac:chgData name="Collin Bashore" userId="4d0bafb1d41500c7" providerId="LiveId" clId="{CF4ACA5E-4B31-40DF-9F4D-F979B05ACDAF}" dt="2023-03-09T09:37:01.503" v="13801" actId="21"/>
          <ac:picMkLst>
            <pc:docMk/>
            <pc:sldMk cId="2698827120" sldId="337"/>
            <ac:picMk id="2" creationId="{3570CA1F-0415-D220-1894-AB8D53BF4FCE}"/>
          </ac:picMkLst>
        </pc:picChg>
        <pc:picChg chg="del">
          <ac:chgData name="Collin Bashore" userId="4d0bafb1d41500c7" providerId="LiveId" clId="{CF4ACA5E-4B31-40DF-9F4D-F979B05ACDAF}" dt="2023-03-09T08:31:59.662" v="12460" actId="21"/>
          <ac:picMkLst>
            <pc:docMk/>
            <pc:sldMk cId="2698827120" sldId="337"/>
            <ac:picMk id="6" creationId="{06E74FAA-DA9D-483A-9EEC-7E4FFE784E32}"/>
          </ac:picMkLst>
        </pc:picChg>
        <pc:picChg chg="add mod">
          <ac:chgData name="Collin Bashore" userId="4d0bafb1d41500c7" providerId="LiveId" clId="{CF4ACA5E-4B31-40DF-9F4D-F979B05ACDAF}" dt="2023-03-09T09:37:09.494" v="13804" actId="1076"/>
          <ac:picMkLst>
            <pc:docMk/>
            <pc:sldMk cId="2698827120" sldId="337"/>
            <ac:picMk id="9" creationId="{A681C6DB-5121-88ED-CC3A-B859B59C78FA}"/>
          </ac:picMkLst>
        </pc:picChg>
        <pc:cxnChg chg="add del">
          <ac:chgData name="Collin Bashore" userId="4d0bafb1d41500c7" providerId="LiveId" clId="{CF4ACA5E-4B31-40DF-9F4D-F979B05ACDAF}" dt="2023-03-09T09:36:56.862" v="13799" actId="26606"/>
          <ac:cxnSpMkLst>
            <pc:docMk/>
            <pc:sldMk cId="2698827120" sldId="337"/>
            <ac:cxnSpMk id="17" creationId="{6EEB3B97-A638-498B-8083-54191CE71E01}"/>
          </ac:cxnSpMkLst>
        </pc:cxnChg>
        <pc:cxnChg chg="add del">
          <ac:chgData name="Collin Bashore" userId="4d0bafb1d41500c7" providerId="LiveId" clId="{CF4ACA5E-4B31-40DF-9F4D-F979B05ACDAF}" dt="2023-03-09T09:36:56.862" v="13799" actId="26606"/>
          <ac:cxnSpMkLst>
            <pc:docMk/>
            <pc:sldMk cId="2698827120" sldId="337"/>
            <ac:cxnSpMk id="32" creationId="{52188B95-E375-4977-9E9C-E28CE956F6EB}"/>
          </ac:cxnSpMkLst>
        </pc:cxnChg>
      </pc:sldChg>
      <pc:sldChg chg="addSp delSp modSp new mod setBg">
        <pc:chgData name="Collin Bashore" userId="4d0bafb1d41500c7" providerId="LiveId" clId="{CF4ACA5E-4B31-40DF-9F4D-F979B05ACDAF}" dt="2023-03-09T11:20:38.589" v="14965" actId="1076"/>
        <pc:sldMkLst>
          <pc:docMk/>
          <pc:sldMk cId="2166547206" sldId="338"/>
        </pc:sldMkLst>
        <pc:spChg chg="del">
          <ac:chgData name="Collin Bashore" userId="4d0bafb1d41500c7" providerId="LiveId" clId="{CF4ACA5E-4B31-40DF-9F4D-F979B05ACDAF}" dt="2023-03-09T10:38:04.739" v="14428" actId="21"/>
          <ac:spMkLst>
            <pc:docMk/>
            <pc:sldMk cId="2166547206" sldId="338"/>
            <ac:spMk id="2" creationId="{DEED9C2D-2B29-AC11-FAD3-7FCF6ED45C57}"/>
          </ac:spMkLst>
        </pc:spChg>
        <pc:spChg chg="add del mod">
          <ac:chgData name="Collin Bashore" userId="4d0bafb1d41500c7" providerId="LiveId" clId="{CF4ACA5E-4B31-40DF-9F4D-F979B05ACDAF}" dt="2023-03-09T11:15:46.069" v="14889" actId="21"/>
          <ac:spMkLst>
            <pc:docMk/>
            <pc:sldMk cId="2166547206" sldId="338"/>
            <ac:spMk id="5" creationId="{28BFD4D1-5757-4BD4-50AF-68C52D641E24}"/>
          </ac:spMkLst>
        </pc:spChg>
        <pc:spChg chg="add mod">
          <ac:chgData name="Collin Bashore" userId="4d0bafb1d41500c7" providerId="LiveId" clId="{CF4ACA5E-4B31-40DF-9F4D-F979B05ACDAF}" dt="2023-03-09T11:20:38.589" v="14965" actId="1076"/>
          <ac:spMkLst>
            <pc:docMk/>
            <pc:sldMk cId="2166547206" sldId="338"/>
            <ac:spMk id="6" creationId="{20B906EF-5A68-6314-9678-69611E9B9678}"/>
          </ac:spMkLst>
        </pc:spChg>
        <pc:spChg chg="add mod">
          <ac:chgData name="Collin Bashore" userId="4d0bafb1d41500c7" providerId="LiveId" clId="{CF4ACA5E-4B31-40DF-9F4D-F979B05ACDAF}" dt="2023-03-09T11:20:29.691" v="14964" actId="1076"/>
          <ac:spMkLst>
            <pc:docMk/>
            <pc:sldMk cId="2166547206" sldId="338"/>
            <ac:spMk id="8" creationId="{71E74007-084E-3173-0EBB-99E978E5882C}"/>
          </ac:spMkLst>
        </pc:spChg>
        <pc:spChg chg="add">
          <ac:chgData name="Collin Bashore" userId="4d0bafb1d41500c7" providerId="LiveId" clId="{CF4ACA5E-4B31-40DF-9F4D-F979B05ACDAF}" dt="2023-03-09T11:18:49.109" v="14946" actId="26606"/>
          <ac:spMkLst>
            <pc:docMk/>
            <pc:sldMk cId="2166547206" sldId="338"/>
            <ac:spMk id="12" creationId="{3B432D73-5C38-474F-AF96-A3228731BF36}"/>
          </ac:spMkLst>
        </pc:spChg>
        <pc:picChg chg="add mod">
          <ac:chgData name="Collin Bashore" userId="4d0bafb1d41500c7" providerId="LiveId" clId="{CF4ACA5E-4B31-40DF-9F4D-F979B05ACDAF}" dt="2023-03-09T11:18:49.109" v="14946" actId="26606"/>
          <ac:picMkLst>
            <pc:docMk/>
            <pc:sldMk cId="2166547206" sldId="338"/>
            <ac:picMk id="4" creationId="{AC2711CF-DBAE-AE56-529B-9018244784BA}"/>
          </ac:picMkLst>
        </pc:picChg>
        <pc:picChg chg="add del mod">
          <ac:chgData name="Collin Bashore" userId="4d0bafb1d41500c7" providerId="LiveId" clId="{CF4ACA5E-4B31-40DF-9F4D-F979B05ACDAF}" dt="2023-03-09T11:19:40.770" v="14956" actId="21"/>
          <ac:picMkLst>
            <pc:docMk/>
            <pc:sldMk cId="2166547206" sldId="338"/>
            <ac:picMk id="7" creationId="{A5803CC5-6902-43CC-8F13-6E07D9C773B5}"/>
          </ac:picMkLst>
        </pc:picChg>
      </pc:sldChg>
      <pc:sldChg chg="addSp delSp modSp new mod setBg">
        <pc:chgData name="Collin Bashore" userId="4d0bafb1d41500c7" providerId="LiveId" clId="{CF4ACA5E-4B31-40DF-9F4D-F979B05ACDAF}" dt="2023-03-09T11:32:46.248" v="15085" actId="1076"/>
        <pc:sldMkLst>
          <pc:docMk/>
          <pc:sldMk cId="2775251799" sldId="339"/>
        </pc:sldMkLst>
        <pc:spChg chg="del mod">
          <ac:chgData name="Collin Bashore" userId="4d0bafb1d41500c7" providerId="LiveId" clId="{CF4ACA5E-4B31-40DF-9F4D-F979B05ACDAF}" dt="2023-03-09T11:11:35.186" v="14790" actId="21"/>
          <ac:spMkLst>
            <pc:docMk/>
            <pc:sldMk cId="2775251799" sldId="339"/>
            <ac:spMk id="2" creationId="{839FF628-0E4F-DA56-D5F1-1B6E3BB65610}"/>
          </ac:spMkLst>
        </pc:spChg>
        <pc:spChg chg="add mod">
          <ac:chgData name="Collin Bashore" userId="4d0bafb1d41500c7" providerId="LiveId" clId="{CF4ACA5E-4B31-40DF-9F4D-F979B05ACDAF}" dt="2023-03-09T11:32:46.248" v="15085" actId="1076"/>
          <ac:spMkLst>
            <pc:docMk/>
            <pc:sldMk cId="2775251799" sldId="339"/>
            <ac:spMk id="5" creationId="{BEA05E69-CAA3-BEDD-235A-FD064CD0AF0B}"/>
          </ac:spMkLst>
        </pc:spChg>
        <pc:spChg chg="add mod">
          <ac:chgData name="Collin Bashore" userId="4d0bafb1d41500c7" providerId="LiveId" clId="{CF4ACA5E-4B31-40DF-9F4D-F979B05ACDAF}" dt="2023-03-09T11:19:53.545" v="14957" actId="1076"/>
          <ac:spMkLst>
            <pc:docMk/>
            <pc:sldMk cId="2775251799" sldId="339"/>
            <ac:spMk id="6" creationId="{78EC40F5-F9FB-9429-2C9A-710E027F9E89}"/>
          </ac:spMkLst>
        </pc:spChg>
        <pc:spChg chg="add">
          <ac:chgData name="Collin Bashore" userId="4d0bafb1d41500c7" providerId="LiveId" clId="{CF4ACA5E-4B31-40DF-9F4D-F979B05ACDAF}" dt="2023-03-09T11:12:14.922" v="14796" actId="26606"/>
          <ac:spMkLst>
            <pc:docMk/>
            <pc:sldMk cId="2775251799" sldId="339"/>
            <ac:spMk id="9" creationId="{3B432D73-5C38-474F-AF96-A3228731BF36}"/>
          </ac:spMkLst>
        </pc:spChg>
        <pc:picChg chg="add mod">
          <ac:chgData name="Collin Bashore" userId="4d0bafb1d41500c7" providerId="LiveId" clId="{CF4ACA5E-4B31-40DF-9F4D-F979B05ACDAF}" dt="2023-03-09T11:16:36.201" v="14892" actId="1076"/>
          <ac:picMkLst>
            <pc:docMk/>
            <pc:sldMk cId="2775251799" sldId="339"/>
            <ac:picMk id="4" creationId="{E273B7DD-5ACA-8129-5913-9A02109985A2}"/>
          </ac:picMkLst>
        </pc:picChg>
      </pc:sldChg>
      <pc:sldChg chg="addSp delSp modSp new mod setBg">
        <pc:chgData name="Collin Bashore" userId="4d0bafb1d41500c7" providerId="LiveId" clId="{CF4ACA5E-4B31-40DF-9F4D-F979B05ACDAF}" dt="2023-03-09T11:30:44.063" v="15072" actId="207"/>
        <pc:sldMkLst>
          <pc:docMk/>
          <pc:sldMk cId="2261243872" sldId="340"/>
        </pc:sldMkLst>
        <pc:spChg chg="del mod ord">
          <ac:chgData name="Collin Bashore" userId="4d0bafb1d41500c7" providerId="LiveId" clId="{CF4ACA5E-4B31-40DF-9F4D-F979B05ACDAF}" dt="2023-03-09T11:26:44.368" v="14970" actId="21"/>
          <ac:spMkLst>
            <pc:docMk/>
            <pc:sldMk cId="2261243872" sldId="340"/>
            <ac:spMk id="2" creationId="{43CB151A-B65C-4F27-6359-626ECDD306D8}"/>
          </ac:spMkLst>
        </pc:spChg>
        <pc:spChg chg="add mod">
          <ac:chgData name="Collin Bashore" userId="4d0bafb1d41500c7" providerId="LiveId" clId="{CF4ACA5E-4B31-40DF-9F4D-F979B05ACDAF}" dt="2023-03-09T11:30:44.063" v="15072" actId="207"/>
          <ac:spMkLst>
            <pc:docMk/>
            <pc:sldMk cId="2261243872" sldId="340"/>
            <ac:spMk id="4" creationId="{0CEBEDA9-C9BA-0E2D-AC1B-15DDFC6897D4}"/>
          </ac:spMkLst>
        </pc:spChg>
        <pc:spChg chg="add mod">
          <ac:chgData name="Collin Bashore" userId="4d0bafb1d41500c7" providerId="LiveId" clId="{CF4ACA5E-4B31-40DF-9F4D-F979B05ACDAF}" dt="2023-03-09T11:29:58.931" v="15071" actId="1076"/>
          <ac:spMkLst>
            <pc:docMk/>
            <pc:sldMk cId="2261243872" sldId="340"/>
            <ac:spMk id="5" creationId="{8DAC8E5E-2D80-B4C6-9DC8-71A8C36F0D2C}"/>
          </ac:spMkLst>
        </pc:spChg>
        <pc:spChg chg="add">
          <ac:chgData name="Collin Bashore" userId="4d0bafb1d41500c7" providerId="LiveId" clId="{CF4ACA5E-4B31-40DF-9F4D-F979B05ACDAF}" dt="2023-03-09T11:26:38.633" v="14969" actId="26606"/>
          <ac:spMkLst>
            <pc:docMk/>
            <pc:sldMk cId="2261243872" sldId="340"/>
            <ac:spMk id="8" creationId="{3B432D73-5C38-474F-AF96-A3228731BF36}"/>
          </ac:spMkLst>
        </pc:spChg>
        <pc:picChg chg="add mod">
          <ac:chgData name="Collin Bashore" userId="4d0bafb1d41500c7" providerId="LiveId" clId="{CF4ACA5E-4B31-40DF-9F4D-F979B05ACDAF}" dt="2023-03-09T11:26:45.579" v="14971" actId="27614"/>
          <ac:picMkLst>
            <pc:docMk/>
            <pc:sldMk cId="2261243872" sldId="340"/>
            <ac:picMk id="3" creationId="{FFF5A8F4-4289-A342-4357-75523256D670}"/>
          </ac:picMkLst>
        </pc:picChg>
      </pc:sldChg>
      <pc:sldMasterChg chg="setBg modSldLayout">
        <pc:chgData name="Collin Bashore" userId="4d0bafb1d41500c7" providerId="LiveId" clId="{CF4ACA5E-4B31-40DF-9F4D-F979B05ACDAF}" dt="2023-03-09T11:17:46.724" v="14938"/>
        <pc:sldMasterMkLst>
          <pc:docMk/>
          <pc:sldMasterMk cId="2647310266" sldId="2147483682"/>
        </pc:sldMasterMkLst>
        <pc:sldLayoutChg chg="setBg">
          <pc:chgData name="Collin Bashore" userId="4d0bafb1d41500c7" providerId="LiveId" clId="{CF4ACA5E-4B31-40DF-9F4D-F979B05ACDAF}" dt="2023-03-09T11:17:46.724" v="14938"/>
          <pc:sldLayoutMkLst>
            <pc:docMk/>
            <pc:sldMasterMk cId="2647310266" sldId="2147483682"/>
            <pc:sldLayoutMk cId="2372729463" sldId="2147483683"/>
          </pc:sldLayoutMkLst>
        </pc:sldLayoutChg>
        <pc:sldLayoutChg chg="setBg">
          <pc:chgData name="Collin Bashore" userId="4d0bafb1d41500c7" providerId="LiveId" clId="{CF4ACA5E-4B31-40DF-9F4D-F979B05ACDAF}" dt="2023-03-09T11:17:46.724" v="14938"/>
          <pc:sldLayoutMkLst>
            <pc:docMk/>
            <pc:sldMasterMk cId="2647310266" sldId="2147483682"/>
            <pc:sldLayoutMk cId="2669837194" sldId="2147483684"/>
          </pc:sldLayoutMkLst>
        </pc:sldLayoutChg>
        <pc:sldLayoutChg chg="setBg">
          <pc:chgData name="Collin Bashore" userId="4d0bafb1d41500c7" providerId="LiveId" clId="{CF4ACA5E-4B31-40DF-9F4D-F979B05ACDAF}" dt="2023-03-09T11:17:46.724" v="14938"/>
          <pc:sldLayoutMkLst>
            <pc:docMk/>
            <pc:sldMasterMk cId="2647310266" sldId="2147483682"/>
            <pc:sldLayoutMk cId="3983851441" sldId="2147483685"/>
          </pc:sldLayoutMkLst>
        </pc:sldLayoutChg>
        <pc:sldLayoutChg chg="setBg">
          <pc:chgData name="Collin Bashore" userId="4d0bafb1d41500c7" providerId="LiveId" clId="{CF4ACA5E-4B31-40DF-9F4D-F979B05ACDAF}" dt="2023-03-09T11:17:46.724" v="14938"/>
          <pc:sldLayoutMkLst>
            <pc:docMk/>
            <pc:sldMasterMk cId="2647310266" sldId="2147483682"/>
            <pc:sldLayoutMk cId="1445983055" sldId="2147483686"/>
          </pc:sldLayoutMkLst>
        </pc:sldLayoutChg>
        <pc:sldLayoutChg chg="setBg">
          <pc:chgData name="Collin Bashore" userId="4d0bafb1d41500c7" providerId="LiveId" clId="{CF4ACA5E-4B31-40DF-9F4D-F979B05ACDAF}" dt="2023-03-09T11:17:46.724" v="14938"/>
          <pc:sldLayoutMkLst>
            <pc:docMk/>
            <pc:sldMasterMk cId="2647310266" sldId="2147483682"/>
            <pc:sldLayoutMk cId="3472103278" sldId="2147483687"/>
          </pc:sldLayoutMkLst>
        </pc:sldLayoutChg>
        <pc:sldLayoutChg chg="setBg">
          <pc:chgData name="Collin Bashore" userId="4d0bafb1d41500c7" providerId="LiveId" clId="{CF4ACA5E-4B31-40DF-9F4D-F979B05ACDAF}" dt="2023-03-09T11:17:46.724" v="14938"/>
          <pc:sldLayoutMkLst>
            <pc:docMk/>
            <pc:sldMasterMk cId="2647310266" sldId="2147483682"/>
            <pc:sldLayoutMk cId="2428588003" sldId="2147483688"/>
          </pc:sldLayoutMkLst>
        </pc:sldLayoutChg>
        <pc:sldLayoutChg chg="setBg">
          <pc:chgData name="Collin Bashore" userId="4d0bafb1d41500c7" providerId="LiveId" clId="{CF4ACA5E-4B31-40DF-9F4D-F979B05ACDAF}" dt="2023-03-09T11:17:46.724" v="14938"/>
          <pc:sldLayoutMkLst>
            <pc:docMk/>
            <pc:sldMasterMk cId="2647310266" sldId="2147483682"/>
            <pc:sldLayoutMk cId="1418628806" sldId="2147483689"/>
          </pc:sldLayoutMkLst>
        </pc:sldLayoutChg>
        <pc:sldLayoutChg chg="setBg">
          <pc:chgData name="Collin Bashore" userId="4d0bafb1d41500c7" providerId="LiveId" clId="{CF4ACA5E-4B31-40DF-9F4D-F979B05ACDAF}" dt="2023-03-09T11:17:46.724" v="14938"/>
          <pc:sldLayoutMkLst>
            <pc:docMk/>
            <pc:sldMasterMk cId="2647310266" sldId="2147483682"/>
            <pc:sldLayoutMk cId="4126351945" sldId="2147483690"/>
          </pc:sldLayoutMkLst>
        </pc:sldLayoutChg>
        <pc:sldLayoutChg chg="setBg">
          <pc:chgData name="Collin Bashore" userId="4d0bafb1d41500c7" providerId="LiveId" clId="{CF4ACA5E-4B31-40DF-9F4D-F979B05ACDAF}" dt="2023-03-09T11:17:46.724" v="14938"/>
          <pc:sldLayoutMkLst>
            <pc:docMk/>
            <pc:sldMasterMk cId="2647310266" sldId="2147483682"/>
            <pc:sldLayoutMk cId="3349313502" sldId="2147483691"/>
          </pc:sldLayoutMkLst>
        </pc:sldLayoutChg>
        <pc:sldLayoutChg chg="setBg">
          <pc:chgData name="Collin Bashore" userId="4d0bafb1d41500c7" providerId="LiveId" clId="{CF4ACA5E-4B31-40DF-9F4D-F979B05ACDAF}" dt="2023-03-09T11:17:46.724" v="14938"/>
          <pc:sldLayoutMkLst>
            <pc:docMk/>
            <pc:sldMasterMk cId="2647310266" sldId="2147483682"/>
            <pc:sldLayoutMk cId="748549395" sldId="2147483692"/>
          </pc:sldLayoutMkLst>
        </pc:sldLayoutChg>
        <pc:sldLayoutChg chg="setBg">
          <pc:chgData name="Collin Bashore" userId="4d0bafb1d41500c7" providerId="LiveId" clId="{CF4ACA5E-4B31-40DF-9F4D-F979B05ACDAF}" dt="2023-03-09T11:17:46.724" v="14938"/>
          <pc:sldLayoutMkLst>
            <pc:docMk/>
            <pc:sldMasterMk cId="2647310266" sldId="2147483682"/>
            <pc:sldLayoutMk cId="85729460" sldId="2147483693"/>
          </pc:sldLayoutMkLst>
        </pc:sldLayoutChg>
        <pc:sldLayoutChg chg="setBg">
          <pc:chgData name="Collin Bashore" userId="4d0bafb1d41500c7" providerId="LiveId" clId="{CF4ACA5E-4B31-40DF-9F4D-F979B05ACDAF}" dt="2023-03-09T11:17:46.724" v="14938"/>
          <pc:sldLayoutMkLst>
            <pc:docMk/>
            <pc:sldMasterMk cId="2647310266" sldId="2147483682"/>
            <pc:sldLayoutMk cId="976210309" sldId="2147483695"/>
          </pc:sldLayoutMkLst>
        </pc:sldLayoutChg>
      </pc:sldMasterChg>
      <pc:sldMasterChg chg="setBg delSldLayout modSldLayout">
        <pc:chgData name="Collin Bashore" userId="4d0bafb1d41500c7" providerId="LiveId" clId="{CF4ACA5E-4B31-40DF-9F4D-F979B05ACDAF}" dt="2023-03-09T11:33:07.972" v="15086" actId="2696"/>
        <pc:sldMasterMkLst>
          <pc:docMk/>
          <pc:sldMasterMk cId="1622308536" sldId="2147483696"/>
        </pc:sldMasterMkLst>
        <pc:sldLayoutChg chg="setBg">
          <pc:chgData name="Collin Bashore" userId="4d0bafb1d41500c7" providerId="LiveId" clId="{CF4ACA5E-4B31-40DF-9F4D-F979B05ACDAF}" dt="2023-03-09T11:17:46.724" v="14938"/>
          <pc:sldLayoutMkLst>
            <pc:docMk/>
            <pc:sldMasterMk cId="1622308536" sldId="2147483696"/>
            <pc:sldLayoutMk cId="3984810595" sldId="2147483697"/>
          </pc:sldLayoutMkLst>
        </pc:sldLayoutChg>
        <pc:sldLayoutChg chg="setBg">
          <pc:chgData name="Collin Bashore" userId="4d0bafb1d41500c7" providerId="LiveId" clId="{CF4ACA5E-4B31-40DF-9F4D-F979B05ACDAF}" dt="2023-03-09T11:17:46.724" v="14938"/>
          <pc:sldLayoutMkLst>
            <pc:docMk/>
            <pc:sldMasterMk cId="1622308536" sldId="2147483696"/>
            <pc:sldLayoutMk cId="899656221" sldId="2147483698"/>
          </pc:sldLayoutMkLst>
        </pc:sldLayoutChg>
        <pc:sldLayoutChg chg="setBg">
          <pc:chgData name="Collin Bashore" userId="4d0bafb1d41500c7" providerId="LiveId" clId="{CF4ACA5E-4B31-40DF-9F4D-F979B05ACDAF}" dt="2023-03-09T11:17:46.724" v="14938"/>
          <pc:sldLayoutMkLst>
            <pc:docMk/>
            <pc:sldMasterMk cId="1622308536" sldId="2147483696"/>
            <pc:sldLayoutMk cId="3087013069" sldId="2147483699"/>
          </pc:sldLayoutMkLst>
        </pc:sldLayoutChg>
        <pc:sldLayoutChg chg="setBg">
          <pc:chgData name="Collin Bashore" userId="4d0bafb1d41500c7" providerId="LiveId" clId="{CF4ACA5E-4B31-40DF-9F4D-F979B05ACDAF}" dt="2023-03-09T11:17:46.724" v="14938"/>
          <pc:sldLayoutMkLst>
            <pc:docMk/>
            <pc:sldMasterMk cId="1622308536" sldId="2147483696"/>
            <pc:sldLayoutMk cId="1571817305" sldId="2147483700"/>
          </pc:sldLayoutMkLst>
        </pc:sldLayoutChg>
        <pc:sldLayoutChg chg="setBg">
          <pc:chgData name="Collin Bashore" userId="4d0bafb1d41500c7" providerId="LiveId" clId="{CF4ACA5E-4B31-40DF-9F4D-F979B05ACDAF}" dt="2023-03-09T11:17:46.724" v="14938"/>
          <pc:sldLayoutMkLst>
            <pc:docMk/>
            <pc:sldMasterMk cId="1622308536" sldId="2147483696"/>
            <pc:sldLayoutMk cId="1269214" sldId="2147483701"/>
          </pc:sldLayoutMkLst>
        </pc:sldLayoutChg>
        <pc:sldLayoutChg chg="setBg">
          <pc:chgData name="Collin Bashore" userId="4d0bafb1d41500c7" providerId="LiveId" clId="{CF4ACA5E-4B31-40DF-9F4D-F979B05ACDAF}" dt="2023-03-09T11:17:46.724" v="14938"/>
          <pc:sldLayoutMkLst>
            <pc:docMk/>
            <pc:sldMasterMk cId="1622308536" sldId="2147483696"/>
            <pc:sldLayoutMk cId="52750036" sldId="2147483702"/>
          </pc:sldLayoutMkLst>
        </pc:sldLayoutChg>
        <pc:sldLayoutChg chg="setBg">
          <pc:chgData name="Collin Bashore" userId="4d0bafb1d41500c7" providerId="LiveId" clId="{CF4ACA5E-4B31-40DF-9F4D-F979B05ACDAF}" dt="2023-03-09T11:17:46.724" v="14938"/>
          <pc:sldLayoutMkLst>
            <pc:docMk/>
            <pc:sldMasterMk cId="1622308536" sldId="2147483696"/>
            <pc:sldLayoutMk cId="3782814781" sldId="2147483703"/>
          </pc:sldLayoutMkLst>
        </pc:sldLayoutChg>
        <pc:sldLayoutChg chg="setBg">
          <pc:chgData name="Collin Bashore" userId="4d0bafb1d41500c7" providerId="LiveId" clId="{CF4ACA5E-4B31-40DF-9F4D-F979B05ACDAF}" dt="2023-03-09T11:17:46.724" v="14938"/>
          <pc:sldLayoutMkLst>
            <pc:docMk/>
            <pc:sldMasterMk cId="1622308536" sldId="2147483696"/>
            <pc:sldLayoutMk cId="3943089800" sldId="2147483704"/>
          </pc:sldLayoutMkLst>
        </pc:sldLayoutChg>
        <pc:sldLayoutChg chg="setBg">
          <pc:chgData name="Collin Bashore" userId="4d0bafb1d41500c7" providerId="LiveId" clId="{CF4ACA5E-4B31-40DF-9F4D-F979B05ACDAF}" dt="2023-03-09T11:17:46.724" v="14938"/>
          <pc:sldLayoutMkLst>
            <pc:docMk/>
            <pc:sldMasterMk cId="1622308536" sldId="2147483696"/>
            <pc:sldLayoutMk cId="775311665" sldId="2147483705"/>
          </pc:sldLayoutMkLst>
        </pc:sldLayoutChg>
        <pc:sldLayoutChg chg="setBg">
          <pc:chgData name="Collin Bashore" userId="4d0bafb1d41500c7" providerId="LiveId" clId="{CF4ACA5E-4B31-40DF-9F4D-F979B05ACDAF}" dt="2023-03-09T11:17:46.724" v="14938"/>
          <pc:sldLayoutMkLst>
            <pc:docMk/>
            <pc:sldMasterMk cId="1622308536" sldId="2147483696"/>
            <pc:sldLayoutMk cId="3223163370" sldId="2147483706"/>
          </pc:sldLayoutMkLst>
        </pc:sldLayoutChg>
        <pc:sldLayoutChg chg="setBg">
          <pc:chgData name="Collin Bashore" userId="4d0bafb1d41500c7" providerId="LiveId" clId="{CF4ACA5E-4B31-40DF-9F4D-F979B05ACDAF}" dt="2023-03-09T11:17:46.724" v="14938"/>
          <pc:sldLayoutMkLst>
            <pc:docMk/>
            <pc:sldMasterMk cId="1622308536" sldId="2147483696"/>
            <pc:sldLayoutMk cId="3626502840" sldId="2147483707"/>
          </pc:sldLayoutMkLst>
        </pc:sldLayoutChg>
        <pc:sldLayoutChg chg="setBg">
          <pc:chgData name="Collin Bashore" userId="4d0bafb1d41500c7" providerId="LiveId" clId="{CF4ACA5E-4B31-40DF-9F4D-F979B05ACDAF}" dt="2023-03-09T11:17:46.724" v="14938"/>
          <pc:sldLayoutMkLst>
            <pc:docMk/>
            <pc:sldMasterMk cId="1622308536" sldId="2147483696"/>
            <pc:sldLayoutMk cId="2535105323" sldId="2147483708"/>
          </pc:sldLayoutMkLst>
        </pc:sldLayoutChg>
        <pc:sldLayoutChg chg="del setBg">
          <pc:chgData name="Collin Bashore" userId="4d0bafb1d41500c7" providerId="LiveId" clId="{CF4ACA5E-4B31-40DF-9F4D-F979B05ACDAF}" dt="2023-03-09T11:33:07.972" v="15086" actId="2696"/>
          <pc:sldLayoutMkLst>
            <pc:docMk/>
            <pc:sldMasterMk cId="1622308536" sldId="2147483696"/>
            <pc:sldLayoutMk cId="2077620966" sldId="214748370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C5DE1-1456-4803-AEC4-C32BCE4863F6}"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B838CF8D-4615-4326-B784-28BC2E36FE20}">
      <dgm:prSet custT="1"/>
      <dgm:spPr/>
      <dgm:t>
        <a:bodyPr/>
        <a:lstStyle/>
        <a:p>
          <a:pPr>
            <a:lnSpc>
              <a:spcPct val="100000"/>
            </a:lnSpc>
          </a:pPr>
          <a:r>
            <a:rPr lang="en-US" sz="2000" dirty="0">
              <a:solidFill>
                <a:schemeClr val="bg1"/>
              </a:solidFill>
            </a:rPr>
            <a:t>Executive Summary</a:t>
          </a:r>
        </a:p>
      </dgm:t>
    </dgm:pt>
    <dgm:pt modelId="{E5021A5C-E613-4CEE-B38E-CC3596C6512D}" type="parTrans" cxnId="{79C95E20-0576-420E-B84F-CF5386EC5E90}">
      <dgm:prSet/>
      <dgm:spPr/>
      <dgm:t>
        <a:bodyPr/>
        <a:lstStyle/>
        <a:p>
          <a:endParaRPr lang="en-US"/>
        </a:p>
      </dgm:t>
    </dgm:pt>
    <dgm:pt modelId="{65C9B646-6FB9-42DB-AEFB-AF6138853081}" type="sibTrans" cxnId="{79C95E20-0576-420E-B84F-CF5386EC5E90}">
      <dgm:prSet/>
      <dgm:spPr/>
      <dgm:t>
        <a:bodyPr/>
        <a:lstStyle/>
        <a:p>
          <a:endParaRPr lang="en-US"/>
        </a:p>
      </dgm:t>
    </dgm:pt>
    <dgm:pt modelId="{AA202AAF-BB94-4F31-BE06-69DDE09B7691}">
      <dgm:prSet custT="1"/>
      <dgm:spPr/>
      <dgm:t>
        <a:bodyPr/>
        <a:lstStyle/>
        <a:p>
          <a:pPr>
            <a:lnSpc>
              <a:spcPct val="100000"/>
            </a:lnSpc>
          </a:pPr>
          <a:r>
            <a:rPr lang="en-US" sz="2000" dirty="0">
              <a:solidFill>
                <a:schemeClr val="bg1"/>
              </a:solidFill>
            </a:rPr>
            <a:t>Introduction</a:t>
          </a:r>
        </a:p>
      </dgm:t>
    </dgm:pt>
    <dgm:pt modelId="{FD2C6D73-C38A-4C7C-A28E-D1B1357D07DA}" type="parTrans" cxnId="{0AC69C8B-1FBB-4AE3-BD0F-F17A7563A4EB}">
      <dgm:prSet/>
      <dgm:spPr/>
      <dgm:t>
        <a:bodyPr/>
        <a:lstStyle/>
        <a:p>
          <a:endParaRPr lang="en-US"/>
        </a:p>
      </dgm:t>
    </dgm:pt>
    <dgm:pt modelId="{BC64015E-EF21-4EC9-864F-18A14E411864}" type="sibTrans" cxnId="{0AC69C8B-1FBB-4AE3-BD0F-F17A7563A4EB}">
      <dgm:prSet/>
      <dgm:spPr/>
      <dgm:t>
        <a:bodyPr/>
        <a:lstStyle/>
        <a:p>
          <a:endParaRPr lang="en-US"/>
        </a:p>
      </dgm:t>
    </dgm:pt>
    <dgm:pt modelId="{B1A50847-3D37-41F4-8A39-49A63F13887A}">
      <dgm:prSet custT="1"/>
      <dgm:spPr>
        <a:solidFill>
          <a:schemeClr val="tx1">
            <a:lumMod val="65000"/>
          </a:schemeClr>
        </a:solidFill>
      </dgm:spPr>
      <dgm:t>
        <a:bodyPr/>
        <a:lstStyle/>
        <a:p>
          <a:pPr>
            <a:lnSpc>
              <a:spcPct val="100000"/>
            </a:lnSpc>
          </a:pPr>
          <a:r>
            <a:rPr lang="en-US" sz="2000" dirty="0">
              <a:solidFill>
                <a:schemeClr val="bg1"/>
              </a:solidFill>
            </a:rPr>
            <a:t>Methodology</a:t>
          </a:r>
        </a:p>
      </dgm:t>
    </dgm:pt>
    <dgm:pt modelId="{3B64A448-645A-4D6B-9235-E552DF93EADC}" type="parTrans" cxnId="{E61DAE26-55C1-4EB0-816F-80581C65FC85}">
      <dgm:prSet/>
      <dgm:spPr/>
      <dgm:t>
        <a:bodyPr/>
        <a:lstStyle/>
        <a:p>
          <a:endParaRPr lang="en-US"/>
        </a:p>
      </dgm:t>
    </dgm:pt>
    <dgm:pt modelId="{D388F1DF-DD05-4DBA-A56A-26031915350B}" type="sibTrans" cxnId="{E61DAE26-55C1-4EB0-816F-80581C65FC85}">
      <dgm:prSet/>
      <dgm:spPr/>
      <dgm:t>
        <a:bodyPr/>
        <a:lstStyle/>
        <a:p>
          <a:endParaRPr lang="en-US"/>
        </a:p>
      </dgm:t>
    </dgm:pt>
    <dgm:pt modelId="{07440993-2646-4032-A6A3-495798943773}">
      <dgm:prSet custT="1"/>
      <dgm:spPr/>
      <dgm:t>
        <a:bodyPr/>
        <a:lstStyle/>
        <a:p>
          <a:pPr>
            <a:lnSpc>
              <a:spcPct val="100000"/>
            </a:lnSpc>
          </a:pPr>
          <a:r>
            <a:rPr lang="en-US" sz="2000" dirty="0">
              <a:solidFill>
                <a:schemeClr val="bg1"/>
              </a:solidFill>
            </a:rPr>
            <a:t>Results</a:t>
          </a:r>
        </a:p>
      </dgm:t>
    </dgm:pt>
    <dgm:pt modelId="{6800E3CD-951F-4124-A987-CEF8787C1DE1}" type="parTrans" cxnId="{E51127AC-C262-4A54-AB0C-979145D75735}">
      <dgm:prSet/>
      <dgm:spPr/>
      <dgm:t>
        <a:bodyPr/>
        <a:lstStyle/>
        <a:p>
          <a:endParaRPr lang="en-US"/>
        </a:p>
      </dgm:t>
    </dgm:pt>
    <dgm:pt modelId="{CD163F23-2783-41B1-8463-C7A64ABF3AD4}" type="sibTrans" cxnId="{E51127AC-C262-4A54-AB0C-979145D75735}">
      <dgm:prSet/>
      <dgm:spPr/>
      <dgm:t>
        <a:bodyPr/>
        <a:lstStyle/>
        <a:p>
          <a:endParaRPr lang="en-US"/>
        </a:p>
      </dgm:t>
    </dgm:pt>
    <dgm:pt modelId="{E1A21552-090A-483B-853E-0E4464842FE2}">
      <dgm:prSet custT="1"/>
      <dgm:spPr/>
      <dgm:t>
        <a:bodyPr/>
        <a:lstStyle/>
        <a:p>
          <a:pPr>
            <a:lnSpc>
              <a:spcPct val="100000"/>
            </a:lnSpc>
          </a:pPr>
          <a:r>
            <a:rPr lang="en-US" sz="2000" dirty="0">
              <a:solidFill>
                <a:schemeClr val="bg1"/>
              </a:solidFill>
            </a:rPr>
            <a:t>Conclusion</a:t>
          </a:r>
        </a:p>
      </dgm:t>
    </dgm:pt>
    <dgm:pt modelId="{A0292682-90E1-40B9-8168-1EA9A758C2F2}" type="parTrans" cxnId="{E8F8403D-247F-4E54-8CC8-8C1E52984ADA}">
      <dgm:prSet/>
      <dgm:spPr/>
      <dgm:t>
        <a:bodyPr/>
        <a:lstStyle/>
        <a:p>
          <a:endParaRPr lang="en-US"/>
        </a:p>
      </dgm:t>
    </dgm:pt>
    <dgm:pt modelId="{019E091F-3624-4FA6-9B0C-48141EDAD2B9}" type="sibTrans" cxnId="{E8F8403D-247F-4E54-8CC8-8C1E52984ADA}">
      <dgm:prSet/>
      <dgm:spPr/>
      <dgm:t>
        <a:bodyPr/>
        <a:lstStyle/>
        <a:p>
          <a:endParaRPr lang="en-US"/>
        </a:p>
      </dgm:t>
    </dgm:pt>
    <dgm:pt modelId="{432907E1-6EA2-4B94-A30C-989A0B86AF33}">
      <dgm:prSet custT="1"/>
      <dgm:spPr/>
      <dgm:t>
        <a:bodyPr/>
        <a:lstStyle/>
        <a:p>
          <a:pPr>
            <a:lnSpc>
              <a:spcPct val="100000"/>
            </a:lnSpc>
          </a:pPr>
          <a:r>
            <a:rPr lang="en-US" sz="2000" dirty="0">
              <a:solidFill>
                <a:schemeClr val="bg1"/>
              </a:solidFill>
            </a:rPr>
            <a:t>Appendix</a:t>
          </a:r>
        </a:p>
      </dgm:t>
    </dgm:pt>
    <dgm:pt modelId="{BE688783-885D-4575-8058-C19B940E20A3}" type="parTrans" cxnId="{1595B4BF-C94D-4B66-AF16-9D91BC0FF9B8}">
      <dgm:prSet/>
      <dgm:spPr/>
      <dgm:t>
        <a:bodyPr/>
        <a:lstStyle/>
        <a:p>
          <a:endParaRPr lang="en-US"/>
        </a:p>
      </dgm:t>
    </dgm:pt>
    <dgm:pt modelId="{B92BFAE1-6999-417C-BFC2-3AA1D7B2908F}" type="sibTrans" cxnId="{1595B4BF-C94D-4B66-AF16-9D91BC0FF9B8}">
      <dgm:prSet/>
      <dgm:spPr/>
      <dgm:t>
        <a:bodyPr/>
        <a:lstStyle/>
        <a:p>
          <a:endParaRPr lang="en-US"/>
        </a:p>
      </dgm:t>
    </dgm:pt>
    <dgm:pt modelId="{1B1D3316-18E8-4BDA-98B2-D128BD463C93}" type="pres">
      <dgm:prSet presAssocID="{D60C5DE1-1456-4803-AEC4-C32BCE4863F6}" presName="root" presStyleCnt="0">
        <dgm:presLayoutVars>
          <dgm:dir/>
          <dgm:resizeHandles val="exact"/>
        </dgm:presLayoutVars>
      </dgm:prSet>
      <dgm:spPr/>
    </dgm:pt>
    <dgm:pt modelId="{87901FCA-A301-48A5-B36B-94A97185DFB9}" type="pres">
      <dgm:prSet presAssocID="{B838CF8D-4615-4326-B784-28BC2E36FE20}" presName="compNode" presStyleCnt="0"/>
      <dgm:spPr/>
    </dgm:pt>
    <dgm:pt modelId="{BFD8344C-6B0F-4A28-8FF5-42A907263040}" type="pres">
      <dgm:prSet presAssocID="{B838CF8D-4615-4326-B784-28BC2E36FE20}" presName="bgRect" presStyleLbl="bgShp" presStyleIdx="0" presStyleCnt="6"/>
      <dgm:spPr>
        <a:solidFill>
          <a:schemeClr val="tx1">
            <a:lumMod val="65000"/>
          </a:schemeClr>
        </a:solidFill>
      </dgm:spPr>
    </dgm:pt>
    <dgm:pt modelId="{1603A2C6-BF95-4272-B05E-F9212231C99D}" type="pres">
      <dgm:prSet presAssocID="{B838CF8D-4615-4326-B784-28BC2E36FE2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79B751B6-7328-47EE-9B47-1F5BC98A9978}" type="pres">
      <dgm:prSet presAssocID="{B838CF8D-4615-4326-B784-28BC2E36FE20}" presName="spaceRect" presStyleCnt="0"/>
      <dgm:spPr/>
    </dgm:pt>
    <dgm:pt modelId="{196FF3E7-20CF-4A84-9B6B-99D6FB4D3A0B}" type="pres">
      <dgm:prSet presAssocID="{B838CF8D-4615-4326-B784-28BC2E36FE20}" presName="parTx" presStyleLbl="revTx" presStyleIdx="0" presStyleCnt="6">
        <dgm:presLayoutVars>
          <dgm:chMax val="0"/>
          <dgm:chPref val="0"/>
        </dgm:presLayoutVars>
      </dgm:prSet>
      <dgm:spPr/>
    </dgm:pt>
    <dgm:pt modelId="{4B461FBC-EDD9-49D8-9A19-52C423E9E422}" type="pres">
      <dgm:prSet presAssocID="{65C9B646-6FB9-42DB-AEFB-AF6138853081}" presName="sibTrans" presStyleCnt="0"/>
      <dgm:spPr/>
    </dgm:pt>
    <dgm:pt modelId="{03951400-119E-4FB9-B98F-746CD5CCA1F4}" type="pres">
      <dgm:prSet presAssocID="{AA202AAF-BB94-4F31-BE06-69DDE09B7691}" presName="compNode" presStyleCnt="0"/>
      <dgm:spPr/>
    </dgm:pt>
    <dgm:pt modelId="{FFEDF7BB-5811-4F8C-99D2-A905260A7A02}" type="pres">
      <dgm:prSet presAssocID="{AA202AAF-BB94-4F31-BE06-69DDE09B7691}" presName="bgRect" presStyleLbl="bgShp" presStyleIdx="1" presStyleCnt="6"/>
      <dgm:spPr>
        <a:solidFill>
          <a:schemeClr val="tx1">
            <a:lumMod val="65000"/>
          </a:schemeClr>
        </a:solidFill>
      </dgm:spPr>
    </dgm:pt>
    <dgm:pt modelId="{83CA002B-5C61-4B3C-960B-C618ADFF5056}" type="pres">
      <dgm:prSet presAssocID="{AA202AAF-BB94-4F31-BE06-69DDE09B769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CE6018FF-FAB0-4AAC-9FA9-1096F5317021}" type="pres">
      <dgm:prSet presAssocID="{AA202AAF-BB94-4F31-BE06-69DDE09B7691}" presName="spaceRect" presStyleCnt="0"/>
      <dgm:spPr/>
    </dgm:pt>
    <dgm:pt modelId="{6812AD3A-5212-4B0C-8590-D4382826F2F1}" type="pres">
      <dgm:prSet presAssocID="{AA202AAF-BB94-4F31-BE06-69DDE09B7691}" presName="parTx" presStyleLbl="revTx" presStyleIdx="1" presStyleCnt="6">
        <dgm:presLayoutVars>
          <dgm:chMax val="0"/>
          <dgm:chPref val="0"/>
        </dgm:presLayoutVars>
      </dgm:prSet>
      <dgm:spPr/>
    </dgm:pt>
    <dgm:pt modelId="{9802123A-4F01-44AE-9384-C33EFCA35EE9}" type="pres">
      <dgm:prSet presAssocID="{BC64015E-EF21-4EC9-864F-18A14E411864}" presName="sibTrans" presStyleCnt="0"/>
      <dgm:spPr/>
    </dgm:pt>
    <dgm:pt modelId="{BA74BAE0-54F3-4FDC-90B6-3DACAB260C84}" type="pres">
      <dgm:prSet presAssocID="{B1A50847-3D37-41F4-8A39-49A63F13887A}" presName="compNode" presStyleCnt="0"/>
      <dgm:spPr/>
    </dgm:pt>
    <dgm:pt modelId="{95546B92-1489-4350-83E5-86A756FF38A5}" type="pres">
      <dgm:prSet presAssocID="{B1A50847-3D37-41F4-8A39-49A63F13887A}" presName="bgRect" presStyleLbl="bgShp" presStyleIdx="2" presStyleCnt="6"/>
      <dgm:spPr>
        <a:solidFill>
          <a:schemeClr val="tx1">
            <a:lumMod val="65000"/>
          </a:schemeClr>
        </a:solidFill>
      </dgm:spPr>
    </dgm:pt>
    <dgm:pt modelId="{CB62A449-B0DC-40FA-8DD2-27E023DB0830}" type="pres">
      <dgm:prSet presAssocID="{B1A50847-3D37-41F4-8A39-49A63F13887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D6C00969-C1E9-486C-BD3F-CDD89E3CFC9E}" type="pres">
      <dgm:prSet presAssocID="{B1A50847-3D37-41F4-8A39-49A63F13887A}" presName="spaceRect" presStyleCnt="0"/>
      <dgm:spPr/>
    </dgm:pt>
    <dgm:pt modelId="{48ED4699-07AB-45EB-A739-5FA799916507}" type="pres">
      <dgm:prSet presAssocID="{B1A50847-3D37-41F4-8A39-49A63F13887A}" presName="parTx" presStyleLbl="revTx" presStyleIdx="2" presStyleCnt="6">
        <dgm:presLayoutVars>
          <dgm:chMax val="0"/>
          <dgm:chPref val="0"/>
        </dgm:presLayoutVars>
      </dgm:prSet>
      <dgm:spPr/>
    </dgm:pt>
    <dgm:pt modelId="{0303415A-0CAE-4751-9C61-177F611C8A55}" type="pres">
      <dgm:prSet presAssocID="{D388F1DF-DD05-4DBA-A56A-26031915350B}" presName="sibTrans" presStyleCnt="0"/>
      <dgm:spPr/>
    </dgm:pt>
    <dgm:pt modelId="{E902ACCB-2A3A-46F1-9E97-BF249982CAFF}" type="pres">
      <dgm:prSet presAssocID="{07440993-2646-4032-A6A3-495798943773}" presName="compNode" presStyleCnt="0"/>
      <dgm:spPr/>
    </dgm:pt>
    <dgm:pt modelId="{15BE9D21-A0E7-46EF-939E-CDD2E16AED62}" type="pres">
      <dgm:prSet presAssocID="{07440993-2646-4032-A6A3-495798943773}" presName="bgRect" presStyleLbl="bgShp" presStyleIdx="3" presStyleCnt="6"/>
      <dgm:spPr>
        <a:solidFill>
          <a:schemeClr val="tx1">
            <a:lumMod val="65000"/>
          </a:schemeClr>
        </a:solidFill>
      </dgm:spPr>
    </dgm:pt>
    <dgm:pt modelId="{4F646DE0-471F-464A-93CD-0FCF5DD4A469}" type="pres">
      <dgm:prSet presAssocID="{07440993-2646-4032-A6A3-49579894377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91FCF508-4527-4F98-BF4D-CC0C288F6C42}" type="pres">
      <dgm:prSet presAssocID="{07440993-2646-4032-A6A3-495798943773}" presName="spaceRect" presStyleCnt="0"/>
      <dgm:spPr/>
    </dgm:pt>
    <dgm:pt modelId="{779BD842-41B7-4423-BF10-8A3C9C34B3B8}" type="pres">
      <dgm:prSet presAssocID="{07440993-2646-4032-A6A3-495798943773}" presName="parTx" presStyleLbl="revTx" presStyleIdx="3" presStyleCnt="6">
        <dgm:presLayoutVars>
          <dgm:chMax val="0"/>
          <dgm:chPref val="0"/>
        </dgm:presLayoutVars>
      </dgm:prSet>
      <dgm:spPr/>
    </dgm:pt>
    <dgm:pt modelId="{F18F8E20-91CD-40E7-A082-690DB75FB7D8}" type="pres">
      <dgm:prSet presAssocID="{CD163F23-2783-41B1-8463-C7A64ABF3AD4}" presName="sibTrans" presStyleCnt="0"/>
      <dgm:spPr/>
    </dgm:pt>
    <dgm:pt modelId="{1E3A93E0-D27B-4485-B0E7-A591192E363F}" type="pres">
      <dgm:prSet presAssocID="{E1A21552-090A-483B-853E-0E4464842FE2}" presName="compNode" presStyleCnt="0"/>
      <dgm:spPr/>
    </dgm:pt>
    <dgm:pt modelId="{22A97697-E329-4E26-AB67-1D1A58FE4BB7}" type="pres">
      <dgm:prSet presAssocID="{E1A21552-090A-483B-853E-0E4464842FE2}" presName="bgRect" presStyleLbl="bgShp" presStyleIdx="4" presStyleCnt="6"/>
      <dgm:spPr>
        <a:solidFill>
          <a:schemeClr val="tx1">
            <a:lumMod val="65000"/>
          </a:schemeClr>
        </a:solidFill>
      </dgm:spPr>
    </dgm:pt>
    <dgm:pt modelId="{E6DC029B-B003-4B90-BCB7-71F5F19E6239}" type="pres">
      <dgm:prSet presAssocID="{E1A21552-090A-483B-853E-0E4464842FE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7DC84D9A-85BB-4E48-A540-C2984F30515E}" type="pres">
      <dgm:prSet presAssocID="{E1A21552-090A-483B-853E-0E4464842FE2}" presName="spaceRect" presStyleCnt="0"/>
      <dgm:spPr/>
    </dgm:pt>
    <dgm:pt modelId="{0FF4BA59-EE04-485D-B1CD-67CA022E17C4}" type="pres">
      <dgm:prSet presAssocID="{E1A21552-090A-483B-853E-0E4464842FE2}" presName="parTx" presStyleLbl="revTx" presStyleIdx="4" presStyleCnt="6">
        <dgm:presLayoutVars>
          <dgm:chMax val="0"/>
          <dgm:chPref val="0"/>
        </dgm:presLayoutVars>
      </dgm:prSet>
      <dgm:spPr/>
    </dgm:pt>
    <dgm:pt modelId="{CDDBD3B7-C4D4-4062-B63A-BD7B0B5D855D}" type="pres">
      <dgm:prSet presAssocID="{019E091F-3624-4FA6-9B0C-48141EDAD2B9}" presName="sibTrans" presStyleCnt="0"/>
      <dgm:spPr/>
    </dgm:pt>
    <dgm:pt modelId="{3B5CFC1C-4C81-4957-8880-A31C5DAE30D6}" type="pres">
      <dgm:prSet presAssocID="{432907E1-6EA2-4B94-A30C-989A0B86AF33}" presName="compNode" presStyleCnt="0"/>
      <dgm:spPr/>
    </dgm:pt>
    <dgm:pt modelId="{05771BEB-4F13-4B79-8FEA-3B083558546F}" type="pres">
      <dgm:prSet presAssocID="{432907E1-6EA2-4B94-A30C-989A0B86AF33}" presName="bgRect" presStyleLbl="bgShp" presStyleIdx="5" presStyleCnt="6"/>
      <dgm:spPr>
        <a:solidFill>
          <a:schemeClr val="tx1">
            <a:lumMod val="65000"/>
          </a:schemeClr>
        </a:solidFill>
      </dgm:spPr>
    </dgm:pt>
    <dgm:pt modelId="{45D5FC99-5F94-4E96-A76B-CBB832E409B6}" type="pres">
      <dgm:prSet presAssocID="{432907E1-6EA2-4B94-A30C-989A0B86AF3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A34A22CF-3A04-4FF7-836F-C4AC9E0934E0}" type="pres">
      <dgm:prSet presAssocID="{432907E1-6EA2-4B94-A30C-989A0B86AF33}" presName="spaceRect" presStyleCnt="0"/>
      <dgm:spPr/>
    </dgm:pt>
    <dgm:pt modelId="{8B290AE6-BACA-4186-8F8A-B9568CCDA8FD}" type="pres">
      <dgm:prSet presAssocID="{432907E1-6EA2-4B94-A30C-989A0B86AF33}" presName="parTx" presStyleLbl="revTx" presStyleIdx="5" presStyleCnt="6">
        <dgm:presLayoutVars>
          <dgm:chMax val="0"/>
          <dgm:chPref val="0"/>
        </dgm:presLayoutVars>
      </dgm:prSet>
      <dgm:spPr/>
    </dgm:pt>
  </dgm:ptLst>
  <dgm:cxnLst>
    <dgm:cxn modelId="{7CCFFF02-CD00-46D0-89B1-51424648938A}" type="presOf" srcId="{B1A50847-3D37-41F4-8A39-49A63F13887A}" destId="{48ED4699-07AB-45EB-A739-5FA799916507}" srcOrd="0" destOrd="0" presId="urn:microsoft.com/office/officeart/2018/2/layout/IconVerticalSolidList"/>
    <dgm:cxn modelId="{FD0BE810-E79B-4AC3-A24B-D5C21A1B07F3}" type="presOf" srcId="{432907E1-6EA2-4B94-A30C-989A0B86AF33}" destId="{8B290AE6-BACA-4186-8F8A-B9568CCDA8FD}" srcOrd="0" destOrd="0" presId="urn:microsoft.com/office/officeart/2018/2/layout/IconVerticalSolidList"/>
    <dgm:cxn modelId="{79C95E20-0576-420E-B84F-CF5386EC5E90}" srcId="{D60C5DE1-1456-4803-AEC4-C32BCE4863F6}" destId="{B838CF8D-4615-4326-B784-28BC2E36FE20}" srcOrd="0" destOrd="0" parTransId="{E5021A5C-E613-4CEE-B38E-CC3596C6512D}" sibTransId="{65C9B646-6FB9-42DB-AEFB-AF6138853081}"/>
    <dgm:cxn modelId="{E61DAE26-55C1-4EB0-816F-80581C65FC85}" srcId="{D60C5DE1-1456-4803-AEC4-C32BCE4863F6}" destId="{B1A50847-3D37-41F4-8A39-49A63F13887A}" srcOrd="2" destOrd="0" parTransId="{3B64A448-645A-4D6B-9235-E552DF93EADC}" sibTransId="{D388F1DF-DD05-4DBA-A56A-26031915350B}"/>
    <dgm:cxn modelId="{E8F8403D-247F-4E54-8CC8-8C1E52984ADA}" srcId="{D60C5DE1-1456-4803-AEC4-C32BCE4863F6}" destId="{E1A21552-090A-483B-853E-0E4464842FE2}" srcOrd="4" destOrd="0" parTransId="{A0292682-90E1-40B9-8168-1EA9A758C2F2}" sibTransId="{019E091F-3624-4FA6-9B0C-48141EDAD2B9}"/>
    <dgm:cxn modelId="{5024D651-A5D2-4774-A745-5820098DD821}" type="presOf" srcId="{B838CF8D-4615-4326-B784-28BC2E36FE20}" destId="{196FF3E7-20CF-4A84-9B6B-99D6FB4D3A0B}" srcOrd="0" destOrd="0" presId="urn:microsoft.com/office/officeart/2018/2/layout/IconVerticalSolidList"/>
    <dgm:cxn modelId="{0AC69C8B-1FBB-4AE3-BD0F-F17A7563A4EB}" srcId="{D60C5DE1-1456-4803-AEC4-C32BCE4863F6}" destId="{AA202AAF-BB94-4F31-BE06-69DDE09B7691}" srcOrd="1" destOrd="0" parTransId="{FD2C6D73-C38A-4C7C-A28E-D1B1357D07DA}" sibTransId="{BC64015E-EF21-4EC9-864F-18A14E411864}"/>
    <dgm:cxn modelId="{D84C8593-E432-48E5-A11D-8C3763B1C2EE}" type="presOf" srcId="{E1A21552-090A-483B-853E-0E4464842FE2}" destId="{0FF4BA59-EE04-485D-B1CD-67CA022E17C4}" srcOrd="0" destOrd="0" presId="urn:microsoft.com/office/officeart/2018/2/layout/IconVerticalSolidList"/>
    <dgm:cxn modelId="{3DD27D9C-FB0C-49E8-98C2-3764AFF67C23}" type="presOf" srcId="{AA202AAF-BB94-4F31-BE06-69DDE09B7691}" destId="{6812AD3A-5212-4B0C-8590-D4382826F2F1}" srcOrd="0" destOrd="0" presId="urn:microsoft.com/office/officeart/2018/2/layout/IconVerticalSolidList"/>
    <dgm:cxn modelId="{E51127AC-C262-4A54-AB0C-979145D75735}" srcId="{D60C5DE1-1456-4803-AEC4-C32BCE4863F6}" destId="{07440993-2646-4032-A6A3-495798943773}" srcOrd="3" destOrd="0" parTransId="{6800E3CD-951F-4124-A987-CEF8787C1DE1}" sibTransId="{CD163F23-2783-41B1-8463-C7A64ABF3AD4}"/>
    <dgm:cxn modelId="{8DDED9AD-D5F5-43F2-8C87-33E143025878}" type="presOf" srcId="{07440993-2646-4032-A6A3-495798943773}" destId="{779BD842-41B7-4423-BF10-8A3C9C34B3B8}" srcOrd="0" destOrd="0" presId="urn:microsoft.com/office/officeart/2018/2/layout/IconVerticalSolidList"/>
    <dgm:cxn modelId="{9983D8BB-047E-474E-B940-7A081F70FE12}" type="presOf" srcId="{D60C5DE1-1456-4803-AEC4-C32BCE4863F6}" destId="{1B1D3316-18E8-4BDA-98B2-D128BD463C93}" srcOrd="0" destOrd="0" presId="urn:microsoft.com/office/officeart/2018/2/layout/IconVerticalSolidList"/>
    <dgm:cxn modelId="{1595B4BF-C94D-4B66-AF16-9D91BC0FF9B8}" srcId="{D60C5DE1-1456-4803-AEC4-C32BCE4863F6}" destId="{432907E1-6EA2-4B94-A30C-989A0B86AF33}" srcOrd="5" destOrd="0" parTransId="{BE688783-885D-4575-8058-C19B940E20A3}" sibTransId="{B92BFAE1-6999-417C-BFC2-3AA1D7B2908F}"/>
    <dgm:cxn modelId="{B43702A7-E5DC-4849-9FC9-F30A7C16DCF4}" type="presParOf" srcId="{1B1D3316-18E8-4BDA-98B2-D128BD463C93}" destId="{87901FCA-A301-48A5-B36B-94A97185DFB9}" srcOrd="0" destOrd="0" presId="urn:microsoft.com/office/officeart/2018/2/layout/IconVerticalSolidList"/>
    <dgm:cxn modelId="{21D808E6-3196-4038-B833-48F229BD753B}" type="presParOf" srcId="{87901FCA-A301-48A5-B36B-94A97185DFB9}" destId="{BFD8344C-6B0F-4A28-8FF5-42A907263040}" srcOrd="0" destOrd="0" presId="urn:microsoft.com/office/officeart/2018/2/layout/IconVerticalSolidList"/>
    <dgm:cxn modelId="{4081EAD2-6F0F-44D1-B72D-0F4C121AD49F}" type="presParOf" srcId="{87901FCA-A301-48A5-B36B-94A97185DFB9}" destId="{1603A2C6-BF95-4272-B05E-F9212231C99D}" srcOrd="1" destOrd="0" presId="urn:microsoft.com/office/officeart/2018/2/layout/IconVerticalSolidList"/>
    <dgm:cxn modelId="{83698BAB-C047-464C-9D49-83B791E07ABC}" type="presParOf" srcId="{87901FCA-A301-48A5-B36B-94A97185DFB9}" destId="{79B751B6-7328-47EE-9B47-1F5BC98A9978}" srcOrd="2" destOrd="0" presId="urn:microsoft.com/office/officeart/2018/2/layout/IconVerticalSolidList"/>
    <dgm:cxn modelId="{D83B6412-3E1B-4E10-9493-CA341EAE6DB2}" type="presParOf" srcId="{87901FCA-A301-48A5-B36B-94A97185DFB9}" destId="{196FF3E7-20CF-4A84-9B6B-99D6FB4D3A0B}" srcOrd="3" destOrd="0" presId="urn:microsoft.com/office/officeart/2018/2/layout/IconVerticalSolidList"/>
    <dgm:cxn modelId="{D73A886D-FC30-4C08-B9DD-73860420B7E4}" type="presParOf" srcId="{1B1D3316-18E8-4BDA-98B2-D128BD463C93}" destId="{4B461FBC-EDD9-49D8-9A19-52C423E9E422}" srcOrd="1" destOrd="0" presId="urn:microsoft.com/office/officeart/2018/2/layout/IconVerticalSolidList"/>
    <dgm:cxn modelId="{C5AA56F5-DECC-43BD-8BBA-EE3A09C403AB}" type="presParOf" srcId="{1B1D3316-18E8-4BDA-98B2-D128BD463C93}" destId="{03951400-119E-4FB9-B98F-746CD5CCA1F4}" srcOrd="2" destOrd="0" presId="urn:microsoft.com/office/officeart/2018/2/layout/IconVerticalSolidList"/>
    <dgm:cxn modelId="{250A9535-C4EF-4D72-AAA0-842397BD720A}" type="presParOf" srcId="{03951400-119E-4FB9-B98F-746CD5CCA1F4}" destId="{FFEDF7BB-5811-4F8C-99D2-A905260A7A02}" srcOrd="0" destOrd="0" presId="urn:microsoft.com/office/officeart/2018/2/layout/IconVerticalSolidList"/>
    <dgm:cxn modelId="{618ED871-24F1-4D39-8646-FC81E34F49A2}" type="presParOf" srcId="{03951400-119E-4FB9-B98F-746CD5CCA1F4}" destId="{83CA002B-5C61-4B3C-960B-C618ADFF5056}" srcOrd="1" destOrd="0" presId="urn:microsoft.com/office/officeart/2018/2/layout/IconVerticalSolidList"/>
    <dgm:cxn modelId="{A7943E06-E42F-417E-8D84-7082ABD9D3FA}" type="presParOf" srcId="{03951400-119E-4FB9-B98F-746CD5CCA1F4}" destId="{CE6018FF-FAB0-4AAC-9FA9-1096F5317021}" srcOrd="2" destOrd="0" presId="urn:microsoft.com/office/officeart/2018/2/layout/IconVerticalSolidList"/>
    <dgm:cxn modelId="{17C88EFB-A66D-43E6-8686-DC15D9DAED2F}" type="presParOf" srcId="{03951400-119E-4FB9-B98F-746CD5CCA1F4}" destId="{6812AD3A-5212-4B0C-8590-D4382826F2F1}" srcOrd="3" destOrd="0" presId="urn:microsoft.com/office/officeart/2018/2/layout/IconVerticalSolidList"/>
    <dgm:cxn modelId="{9FF44542-7A68-4DFB-813D-A387BB5601A7}" type="presParOf" srcId="{1B1D3316-18E8-4BDA-98B2-D128BD463C93}" destId="{9802123A-4F01-44AE-9384-C33EFCA35EE9}" srcOrd="3" destOrd="0" presId="urn:microsoft.com/office/officeart/2018/2/layout/IconVerticalSolidList"/>
    <dgm:cxn modelId="{1394B6BB-A638-41EC-8600-85905AC6F965}" type="presParOf" srcId="{1B1D3316-18E8-4BDA-98B2-D128BD463C93}" destId="{BA74BAE0-54F3-4FDC-90B6-3DACAB260C84}" srcOrd="4" destOrd="0" presId="urn:microsoft.com/office/officeart/2018/2/layout/IconVerticalSolidList"/>
    <dgm:cxn modelId="{839D84B3-CC3E-4687-BC70-9F8BC2C7F759}" type="presParOf" srcId="{BA74BAE0-54F3-4FDC-90B6-3DACAB260C84}" destId="{95546B92-1489-4350-83E5-86A756FF38A5}" srcOrd="0" destOrd="0" presId="urn:microsoft.com/office/officeart/2018/2/layout/IconVerticalSolidList"/>
    <dgm:cxn modelId="{E1DE743A-1E6F-4F45-B999-208097B7B90A}" type="presParOf" srcId="{BA74BAE0-54F3-4FDC-90B6-3DACAB260C84}" destId="{CB62A449-B0DC-40FA-8DD2-27E023DB0830}" srcOrd="1" destOrd="0" presId="urn:microsoft.com/office/officeart/2018/2/layout/IconVerticalSolidList"/>
    <dgm:cxn modelId="{F824CC32-2DF4-4E1E-84D1-62DD7BC854D0}" type="presParOf" srcId="{BA74BAE0-54F3-4FDC-90B6-3DACAB260C84}" destId="{D6C00969-C1E9-486C-BD3F-CDD89E3CFC9E}" srcOrd="2" destOrd="0" presId="urn:microsoft.com/office/officeart/2018/2/layout/IconVerticalSolidList"/>
    <dgm:cxn modelId="{762554A6-39E4-40C1-94B7-2D181ED217B9}" type="presParOf" srcId="{BA74BAE0-54F3-4FDC-90B6-3DACAB260C84}" destId="{48ED4699-07AB-45EB-A739-5FA799916507}" srcOrd="3" destOrd="0" presId="urn:microsoft.com/office/officeart/2018/2/layout/IconVerticalSolidList"/>
    <dgm:cxn modelId="{2D117747-706F-4803-A96E-DBE1F3A72F9A}" type="presParOf" srcId="{1B1D3316-18E8-4BDA-98B2-D128BD463C93}" destId="{0303415A-0CAE-4751-9C61-177F611C8A55}" srcOrd="5" destOrd="0" presId="urn:microsoft.com/office/officeart/2018/2/layout/IconVerticalSolidList"/>
    <dgm:cxn modelId="{D73EC366-8564-45C2-93FB-C4BAF95B493E}" type="presParOf" srcId="{1B1D3316-18E8-4BDA-98B2-D128BD463C93}" destId="{E902ACCB-2A3A-46F1-9E97-BF249982CAFF}" srcOrd="6" destOrd="0" presId="urn:microsoft.com/office/officeart/2018/2/layout/IconVerticalSolidList"/>
    <dgm:cxn modelId="{36937C33-5765-4920-BA2C-D03DF2D46825}" type="presParOf" srcId="{E902ACCB-2A3A-46F1-9E97-BF249982CAFF}" destId="{15BE9D21-A0E7-46EF-939E-CDD2E16AED62}" srcOrd="0" destOrd="0" presId="urn:microsoft.com/office/officeart/2018/2/layout/IconVerticalSolidList"/>
    <dgm:cxn modelId="{4D7F9CF1-76A9-4D8D-888E-C32D4754F5DB}" type="presParOf" srcId="{E902ACCB-2A3A-46F1-9E97-BF249982CAFF}" destId="{4F646DE0-471F-464A-93CD-0FCF5DD4A469}" srcOrd="1" destOrd="0" presId="urn:microsoft.com/office/officeart/2018/2/layout/IconVerticalSolidList"/>
    <dgm:cxn modelId="{515DCC6C-3534-4D44-BF9E-5B2B30088FEC}" type="presParOf" srcId="{E902ACCB-2A3A-46F1-9E97-BF249982CAFF}" destId="{91FCF508-4527-4F98-BF4D-CC0C288F6C42}" srcOrd="2" destOrd="0" presId="urn:microsoft.com/office/officeart/2018/2/layout/IconVerticalSolidList"/>
    <dgm:cxn modelId="{D8F2400A-C218-42C1-9FE0-1C2C93881B4E}" type="presParOf" srcId="{E902ACCB-2A3A-46F1-9E97-BF249982CAFF}" destId="{779BD842-41B7-4423-BF10-8A3C9C34B3B8}" srcOrd="3" destOrd="0" presId="urn:microsoft.com/office/officeart/2018/2/layout/IconVerticalSolidList"/>
    <dgm:cxn modelId="{AFC153F4-3E18-4A0F-ACBD-003AA10EF28D}" type="presParOf" srcId="{1B1D3316-18E8-4BDA-98B2-D128BD463C93}" destId="{F18F8E20-91CD-40E7-A082-690DB75FB7D8}" srcOrd="7" destOrd="0" presId="urn:microsoft.com/office/officeart/2018/2/layout/IconVerticalSolidList"/>
    <dgm:cxn modelId="{0E1B1FB2-71AE-49F5-89A8-7841182B2327}" type="presParOf" srcId="{1B1D3316-18E8-4BDA-98B2-D128BD463C93}" destId="{1E3A93E0-D27B-4485-B0E7-A591192E363F}" srcOrd="8" destOrd="0" presId="urn:microsoft.com/office/officeart/2018/2/layout/IconVerticalSolidList"/>
    <dgm:cxn modelId="{758DAB1F-5F8D-437B-9C3F-BFD9904314BF}" type="presParOf" srcId="{1E3A93E0-D27B-4485-B0E7-A591192E363F}" destId="{22A97697-E329-4E26-AB67-1D1A58FE4BB7}" srcOrd="0" destOrd="0" presId="urn:microsoft.com/office/officeart/2018/2/layout/IconVerticalSolidList"/>
    <dgm:cxn modelId="{9C1E2CAA-D9FC-4D30-A85A-C12238E75C2D}" type="presParOf" srcId="{1E3A93E0-D27B-4485-B0E7-A591192E363F}" destId="{E6DC029B-B003-4B90-BCB7-71F5F19E6239}" srcOrd="1" destOrd="0" presId="urn:microsoft.com/office/officeart/2018/2/layout/IconVerticalSolidList"/>
    <dgm:cxn modelId="{611B7284-172A-4F84-A968-A9139D38B150}" type="presParOf" srcId="{1E3A93E0-D27B-4485-B0E7-A591192E363F}" destId="{7DC84D9A-85BB-4E48-A540-C2984F30515E}" srcOrd="2" destOrd="0" presId="urn:microsoft.com/office/officeart/2018/2/layout/IconVerticalSolidList"/>
    <dgm:cxn modelId="{99463A04-4738-4C73-A07A-CA4536F3CEC0}" type="presParOf" srcId="{1E3A93E0-D27B-4485-B0E7-A591192E363F}" destId="{0FF4BA59-EE04-485D-B1CD-67CA022E17C4}" srcOrd="3" destOrd="0" presId="urn:microsoft.com/office/officeart/2018/2/layout/IconVerticalSolidList"/>
    <dgm:cxn modelId="{9B5A1C9A-5CDD-48B2-96D1-0226B408B4D5}" type="presParOf" srcId="{1B1D3316-18E8-4BDA-98B2-D128BD463C93}" destId="{CDDBD3B7-C4D4-4062-B63A-BD7B0B5D855D}" srcOrd="9" destOrd="0" presId="urn:microsoft.com/office/officeart/2018/2/layout/IconVerticalSolidList"/>
    <dgm:cxn modelId="{1ADA11EB-BAF3-48FE-8EE1-9A9035139F39}" type="presParOf" srcId="{1B1D3316-18E8-4BDA-98B2-D128BD463C93}" destId="{3B5CFC1C-4C81-4957-8880-A31C5DAE30D6}" srcOrd="10" destOrd="0" presId="urn:microsoft.com/office/officeart/2018/2/layout/IconVerticalSolidList"/>
    <dgm:cxn modelId="{621ED218-9834-4A8B-AE51-21E980BBC1D0}" type="presParOf" srcId="{3B5CFC1C-4C81-4957-8880-A31C5DAE30D6}" destId="{05771BEB-4F13-4B79-8FEA-3B083558546F}" srcOrd="0" destOrd="0" presId="urn:microsoft.com/office/officeart/2018/2/layout/IconVerticalSolidList"/>
    <dgm:cxn modelId="{A435745B-A295-43EA-A774-8E409C9D73E8}" type="presParOf" srcId="{3B5CFC1C-4C81-4957-8880-A31C5DAE30D6}" destId="{45D5FC99-5F94-4E96-A76B-CBB832E409B6}" srcOrd="1" destOrd="0" presId="urn:microsoft.com/office/officeart/2018/2/layout/IconVerticalSolidList"/>
    <dgm:cxn modelId="{39F1E8D2-350A-48A9-AF44-DD2183CBC1CE}" type="presParOf" srcId="{3B5CFC1C-4C81-4957-8880-A31C5DAE30D6}" destId="{A34A22CF-3A04-4FF7-836F-C4AC9E0934E0}" srcOrd="2" destOrd="0" presId="urn:microsoft.com/office/officeart/2018/2/layout/IconVerticalSolidList"/>
    <dgm:cxn modelId="{6D543F10-4233-4274-BE8D-F5A85CA25713}" type="presParOf" srcId="{3B5CFC1C-4C81-4957-8880-A31C5DAE30D6}" destId="{8B290AE6-BACA-4186-8F8A-B9568CCDA8F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8A9F32-0D93-4A1E-A1F4-E21989918842}"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B4BBACA6-34A2-4E03-B0E0-A2B5E6A25F2C}">
      <dgm:prSet custT="1"/>
      <dgm:spPr>
        <a:solidFill>
          <a:schemeClr val="tx2">
            <a:lumMod val="75000"/>
          </a:schemeClr>
        </a:solidFill>
      </dgm:spPr>
      <dgm:t>
        <a:bodyPr anchor="t"/>
        <a:lstStyle/>
        <a:p>
          <a:pPr algn="ctr"/>
          <a:r>
            <a:rPr lang="en-US" sz="1800" b="1" u="sng"/>
            <a:t>Methodology Summary</a:t>
          </a:r>
        </a:p>
        <a:p>
          <a:pPr algn="l"/>
          <a:r>
            <a:rPr lang="en-US" sz="1400"/>
            <a:t>Data was extracted from the SpaceX Wikipedia page and public SpaceX API. The column ‘Class' was created to categorize true successful landings. Utilized SQL, data visualization, folium maps, and plotly dashboards to explore the data. Compiled important columns for use as features for predictive analysis. Used one hot encoding to convert all categorical variables to binary values and all numeric columns to float64 data type. GridSearchCV was used to determine the ideal parameters for machine learning models using standardized data. Displayed the accuracy rating for each model and confusion matrix for best performing model(s).</a:t>
          </a:r>
          <a:endParaRPr lang="en-US" sz="1400" dirty="0"/>
        </a:p>
      </dgm:t>
    </dgm:pt>
    <dgm:pt modelId="{D693751A-43FE-4854-9399-61B8CB843732}" type="parTrans" cxnId="{E51AA7C3-357F-4336-A417-746A1DEBFC0A}">
      <dgm:prSet/>
      <dgm:spPr/>
      <dgm:t>
        <a:bodyPr/>
        <a:lstStyle/>
        <a:p>
          <a:endParaRPr lang="en-US"/>
        </a:p>
      </dgm:t>
    </dgm:pt>
    <dgm:pt modelId="{1DB324E1-3C5A-43F4-830A-5AB8C86C14A7}" type="sibTrans" cxnId="{E51AA7C3-357F-4336-A417-746A1DEBFC0A}">
      <dgm:prSet/>
      <dgm:spPr/>
      <dgm:t>
        <a:bodyPr/>
        <a:lstStyle/>
        <a:p>
          <a:endParaRPr lang="en-US"/>
        </a:p>
      </dgm:t>
    </dgm:pt>
    <dgm:pt modelId="{EA30392E-9B2B-47A3-9C0F-7D261E8718B6}">
      <dgm:prSet custT="1"/>
      <dgm:spPr>
        <a:solidFill>
          <a:schemeClr val="tx2">
            <a:lumMod val="75000"/>
          </a:schemeClr>
        </a:solidFill>
      </dgm:spPr>
      <dgm:t>
        <a:bodyPr anchor="t"/>
        <a:lstStyle/>
        <a:p>
          <a:pPr algn="ctr"/>
          <a:r>
            <a:rPr lang="en-US" sz="1800" b="1" u="sng"/>
            <a:t>Results Summary</a:t>
          </a:r>
        </a:p>
        <a:p>
          <a:pPr algn="l"/>
          <a:r>
            <a:rPr lang="en-US" sz="1400"/>
            <a:t>Four machine learning models were used for predictive analysis: Logistic Regression, Support Vector Machines, Decision Tree Classifier, and K Nearest Neighbors (KNN). All models (except for KNN – 77.78%) produced similar results around 83.33% accuracy rate. All models over predicted true successful landings and more data will be required for better model determination (dataset used had only 90 records).</a:t>
          </a:r>
          <a:endParaRPr lang="en-US" sz="1400" dirty="0"/>
        </a:p>
      </dgm:t>
    </dgm:pt>
    <dgm:pt modelId="{316FE944-9576-4321-9B7D-ED77EC43C37A}" type="parTrans" cxnId="{6E792BEA-1FF3-45F4-9846-4B230B5A0D35}">
      <dgm:prSet/>
      <dgm:spPr/>
      <dgm:t>
        <a:bodyPr/>
        <a:lstStyle/>
        <a:p>
          <a:endParaRPr lang="en-US"/>
        </a:p>
      </dgm:t>
    </dgm:pt>
    <dgm:pt modelId="{39A5633C-5359-49D7-9D31-F3E3E2CF85D4}" type="sibTrans" cxnId="{6E792BEA-1FF3-45F4-9846-4B230B5A0D35}">
      <dgm:prSet/>
      <dgm:spPr/>
      <dgm:t>
        <a:bodyPr/>
        <a:lstStyle/>
        <a:p>
          <a:endParaRPr lang="en-US"/>
        </a:p>
      </dgm:t>
    </dgm:pt>
    <dgm:pt modelId="{A3CB7868-C63B-4F34-85DA-B392DA56CC92}" type="pres">
      <dgm:prSet presAssocID="{CA8A9F32-0D93-4A1E-A1F4-E21989918842}" presName="diagram" presStyleCnt="0">
        <dgm:presLayoutVars>
          <dgm:chPref val="1"/>
          <dgm:dir/>
          <dgm:animOne val="branch"/>
          <dgm:animLvl val="lvl"/>
          <dgm:resizeHandles/>
        </dgm:presLayoutVars>
      </dgm:prSet>
      <dgm:spPr/>
    </dgm:pt>
    <dgm:pt modelId="{2547AB55-95A6-49FA-B824-20A162E03414}" type="pres">
      <dgm:prSet presAssocID="{B4BBACA6-34A2-4E03-B0E0-A2B5E6A25F2C}" presName="root" presStyleCnt="0"/>
      <dgm:spPr/>
    </dgm:pt>
    <dgm:pt modelId="{67068659-A98F-47C7-A667-C1E292C49F77}" type="pres">
      <dgm:prSet presAssocID="{B4BBACA6-34A2-4E03-B0E0-A2B5E6A25F2C}" presName="rootComposite" presStyleCnt="0"/>
      <dgm:spPr/>
    </dgm:pt>
    <dgm:pt modelId="{79A12093-D43A-42DE-B392-942498209622}" type="pres">
      <dgm:prSet presAssocID="{B4BBACA6-34A2-4E03-B0E0-A2B5E6A25F2C}" presName="rootText" presStyleLbl="node1" presStyleIdx="0" presStyleCnt="2" custScaleX="151014" custScaleY="231132"/>
      <dgm:spPr/>
    </dgm:pt>
    <dgm:pt modelId="{357A9D12-56D9-4E39-886D-95EDEABCE972}" type="pres">
      <dgm:prSet presAssocID="{B4BBACA6-34A2-4E03-B0E0-A2B5E6A25F2C}" presName="rootConnector" presStyleLbl="node1" presStyleIdx="0" presStyleCnt="2"/>
      <dgm:spPr/>
    </dgm:pt>
    <dgm:pt modelId="{5C409DDF-49E7-4B5D-B674-CC68AFBF5829}" type="pres">
      <dgm:prSet presAssocID="{B4BBACA6-34A2-4E03-B0E0-A2B5E6A25F2C}" presName="childShape" presStyleCnt="0"/>
      <dgm:spPr/>
    </dgm:pt>
    <dgm:pt modelId="{7C6E7BEF-88D9-4D30-8BEF-48EE9FE6460D}" type="pres">
      <dgm:prSet presAssocID="{EA30392E-9B2B-47A3-9C0F-7D261E8718B6}" presName="root" presStyleCnt="0"/>
      <dgm:spPr/>
    </dgm:pt>
    <dgm:pt modelId="{72039572-B3C9-4C52-BC39-4F6392C489EB}" type="pres">
      <dgm:prSet presAssocID="{EA30392E-9B2B-47A3-9C0F-7D261E8718B6}" presName="rootComposite" presStyleCnt="0"/>
      <dgm:spPr/>
    </dgm:pt>
    <dgm:pt modelId="{291A4A4A-701B-4265-86FA-81B664E7EC82}" type="pres">
      <dgm:prSet presAssocID="{EA30392E-9B2B-47A3-9C0F-7D261E8718B6}" presName="rootText" presStyleLbl="node1" presStyleIdx="1" presStyleCnt="2" custScaleX="135608" custScaleY="226771" custLinFactNeighborX="210" custLinFactNeighborY="526"/>
      <dgm:spPr/>
    </dgm:pt>
    <dgm:pt modelId="{F10AD4C6-E44E-462F-8BC7-FB5E117A1C83}" type="pres">
      <dgm:prSet presAssocID="{EA30392E-9B2B-47A3-9C0F-7D261E8718B6}" presName="rootConnector" presStyleLbl="node1" presStyleIdx="1" presStyleCnt="2"/>
      <dgm:spPr/>
    </dgm:pt>
    <dgm:pt modelId="{06E234E7-ECC1-4AE3-864D-9042B246C25D}" type="pres">
      <dgm:prSet presAssocID="{EA30392E-9B2B-47A3-9C0F-7D261E8718B6}" presName="childShape" presStyleCnt="0"/>
      <dgm:spPr/>
    </dgm:pt>
  </dgm:ptLst>
  <dgm:cxnLst>
    <dgm:cxn modelId="{B1589503-F8E3-49C7-9507-A64CBD09470A}" type="presOf" srcId="{EA30392E-9B2B-47A3-9C0F-7D261E8718B6}" destId="{F10AD4C6-E44E-462F-8BC7-FB5E117A1C83}" srcOrd="1" destOrd="0" presId="urn:microsoft.com/office/officeart/2005/8/layout/hierarchy3"/>
    <dgm:cxn modelId="{D1C7EA6B-89AD-4C81-B7DA-692EB5D2C3BE}" type="presOf" srcId="{CA8A9F32-0D93-4A1E-A1F4-E21989918842}" destId="{A3CB7868-C63B-4F34-85DA-B392DA56CC92}" srcOrd="0" destOrd="0" presId="urn:microsoft.com/office/officeart/2005/8/layout/hierarchy3"/>
    <dgm:cxn modelId="{3C87D374-46A8-44DB-88BE-F4534615E66C}" type="presOf" srcId="{B4BBACA6-34A2-4E03-B0E0-A2B5E6A25F2C}" destId="{79A12093-D43A-42DE-B392-942498209622}" srcOrd="0" destOrd="0" presId="urn:microsoft.com/office/officeart/2005/8/layout/hierarchy3"/>
    <dgm:cxn modelId="{6AD82785-11A2-4F26-839A-E10395722E45}" type="presOf" srcId="{B4BBACA6-34A2-4E03-B0E0-A2B5E6A25F2C}" destId="{357A9D12-56D9-4E39-886D-95EDEABCE972}" srcOrd="1" destOrd="0" presId="urn:microsoft.com/office/officeart/2005/8/layout/hierarchy3"/>
    <dgm:cxn modelId="{F1DA4A90-BAFA-4095-903D-9DE793950F2F}" type="presOf" srcId="{EA30392E-9B2B-47A3-9C0F-7D261E8718B6}" destId="{291A4A4A-701B-4265-86FA-81B664E7EC82}" srcOrd="0" destOrd="0" presId="urn:microsoft.com/office/officeart/2005/8/layout/hierarchy3"/>
    <dgm:cxn modelId="{E51AA7C3-357F-4336-A417-746A1DEBFC0A}" srcId="{CA8A9F32-0D93-4A1E-A1F4-E21989918842}" destId="{B4BBACA6-34A2-4E03-B0E0-A2B5E6A25F2C}" srcOrd="0" destOrd="0" parTransId="{D693751A-43FE-4854-9399-61B8CB843732}" sibTransId="{1DB324E1-3C5A-43F4-830A-5AB8C86C14A7}"/>
    <dgm:cxn modelId="{6E792BEA-1FF3-45F4-9846-4B230B5A0D35}" srcId="{CA8A9F32-0D93-4A1E-A1F4-E21989918842}" destId="{EA30392E-9B2B-47A3-9C0F-7D261E8718B6}" srcOrd="1" destOrd="0" parTransId="{316FE944-9576-4321-9B7D-ED77EC43C37A}" sibTransId="{39A5633C-5359-49D7-9D31-F3E3E2CF85D4}"/>
    <dgm:cxn modelId="{4CD2216F-49D7-4B96-B802-7488864290F0}" type="presParOf" srcId="{A3CB7868-C63B-4F34-85DA-B392DA56CC92}" destId="{2547AB55-95A6-49FA-B824-20A162E03414}" srcOrd="0" destOrd="0" presId="urn:microsoft.com/office/officeart/2005/8/layout/hierarchy3"/>
    <dgm:cxn modelId="{8FAC28B0-60BF-4706-99EA-30FDB21227C2}" type="presParOf" srcId="{2547AB55-95A6-49FA-B824-20A162E03414}" destId="{67068659-A98F-47C7-A667-C1E292C49F77}" srcOrd="0" destOrd="0" presId="urn:microsoft.com/office/officeart/2005/8/layout/hierarchy3"/>
    <dgm:cxn modelId="{313C5EC1-DDC8-4A70-A547-1F47D757D0EB}" type="presParOf" srcId="{67068659-A98F-47C7-A667-C1E292C49F77}" destId="{79A12093-D43A-42DE-B392-942498209622}" srcOrd="0" destOrd="0" presId="urn:microsoft.com/office/officeart/2005/8/layout/hierarchy3"/>
    <dgm:cxn modelId="{3EBA5D38-7F4E-4A6B-BA9B-DF44A658BC5A}" type="presParOf" srcId="{67068659-A98F-47C7-A667-C1E292C49F77}" destId="{357A9D12-56D9-4E39-886D-95EDEABCE972}" srcOrd="1" destOrd="0" presId="urn:microsoft.com/office/officeart/2005/8/layout/hierarchy3"/>
    <dgm:cxn modelId="{B766CA38-8D7F-4FDB-9061-48293FAF50EA}" type="presParOf" srcId="{2547AB55-95A6-49FA-B824-20A162E03414}" destId="{5C409DDF-49E7-4B5D-B674-CC68AFBF5829}" srcOrd="1" destOrd="0" presId="urn:microsoft.com/office/officeart/2005/8/layout/hierarchy3"/>
    <dgm:cxn modelId="{D5A3C8EE-8433-4859-AF65-5194CA55135A}" type="presParOf" srcId="{A3CB7868-C63B-4F34-85DA-B392DA56CC92}" destId="{7C6E7BEF-88D9-4D30-8BEF-48EE9FE6460D}" srcOrd="1" destOrd="0" presId="urn:microsoft.com/office/officeart/2005/8/layout/hierarchy3"/>
    <dgm:cxn modelId="{DFC73E1C-3033-40C2-8B33-F39459233626}" type="presParOf" srcId="{7C6E7BEF-88D9-4D30-8BEF-48EE9FE6460D}" destId="{72039572-B3C9-4C52-BC39-4F6392C489EB}" srcOrd="0" destOrd="0" presId="urn:microsoft.com/office/officeart/2005/8/layout/hierarchy3"/>
    <dgm:cxn modelId="{EDD28592-735D-46F3-8C7A-2F5366275318}" type="presParOf" srcId="{72039572-B3C9-4C52-BC39-4F6392C489EB}" destId="{291A4A4A-701B-4265-86FA-81B664E7EC82}" srcOrd="0" destOrd="0" presId="urn:microsoft.com/office/officeart/2005/8/layout/hierarchy3"/>
    <dgm:cxn modelId="{F936C7BB-25D9-4044-A401-03FB7383F473}" type="presParOf" srcId="{72039572-B3C9-4C52-BC39-4F6392C489EB}" destId="{F10AD4C6-E44E-462F-8BC7-FB5E117A1C83}" srcOrd="1" destOrd="0" presId="urn:microsoft.com/office/officeart/2005/8/layout/hierarchy3"/>
    <dgm:cxn modelId="{3D247384-F92F-4339-AF15-CCFA5917D3F1}" type="presParOf" srcId="{7C6E7BEF-88D9-4D30-8BEF-48EE9FE6460D}" destId="{06E234E7-ECC1-4AE3-864D-9042B246C25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8344C-6B0F-4A28-8FF5-42A907263040}">
      <dsp:nvSpPr>
        <dsp:cNvPr id="0" name=""/>
        <dsp:cNvSpPr/>
      </dsp:nvSpPr>
      <dsp:spPr>
        <a:xfrm>
          <a:off x="0" y="1827"/>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1603A2C6-BF95-4272-B05E-F9212231C99D}">
      <dsp:nvSpPr>
        <dsp:cNvPr id="0" name=""/>
        <dsp:cNvSpPr/>
      </dsp:nvSpPr>
      <dsp:spPr>
        <a:xfrm>
          <a:off x="235585" y="177056"/>
          <a:ext cx="428336" cy="4283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6FF3E7-20CF-4A84-9B6B-99D6FB4D3A0B}">
      <dsp:nvSpPr>
        <dsp:cNvPr id="0" name=""/>
        <dsp:cNvSpPr/>
      </dsp:nvSpPr>
      <dsp:spPr>
        <a:xfrm>
          <a:off x="899507" y="1827"/>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Executive Summary</a:t>
          </a:r>
        </a:p>
      </dsp:txBody>
      <dsp:txXfrm>
        <a:off x="899507" y="1827"/>
        <a:ext cx="5898167" cy="778794"/>
      </dsp:txXfrm>
    </dsp:sp>
    <dsp:sp modelId="{FFEDF7BB-5811-4F8C-99D2-A905260A7A02}">
      <dsp:nvSpPr>
        <dsp:cNvPr id="0" name=""/>
        <dsp:cNvSpPr/>
      </dsp:nvSpPr>
      <dsp:spPr>
        <a:xfrm>
          <a:off x="0" y="975320"/>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83CA002B-5C61-4B3C-960B-C618ADFF5056}">
      <dsp:nvSpPr>
        <dsp:cNvPr id="0" name=""/>
        <dsp:cNvSpPr/>
      </dsp:nvSpPr>
      <dsp:spPr>
        <a:xfrm>
          <a:off x="235585" y="1150548"/>
          <a:ext cx="428336" cy="4283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12AD3A-5212-4B0C-8590-D4382826F2F1}">
      <dsp:nvSpPr>
        <dsp:cNvPr id="0" name=""/>
        <dsp:cNvSpPr/>
      </dsp:nvSpPr>
      <dsp:spPr>
        <a:xfrm>
          <a:off x="899507" y="975320"/>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Introduction</a:t>
          </a:r>
        </a:p>
      </dsp:txBody>
      <dsp:txXfrm>
        <a:off x="899507" y="975320"/>
        <a:ext cx="5898167" cy="778794"/>
      </dsp:txXfrm>
    </dsp:sp>
    <dsp:sp modelId="{95546B92-1489-4350-83E5-86A756FF38A5}">
      <dsp:nvSpPr>
        <dsp:cNvPr id="0" name=""/>
        <dsp:cNvSpPr/>
      </dsp:nvSpPr>
      <dsp:spPr>
        <a:xfrm>
          <a:off x="0" y="1948812"/>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CB62A449-B0DC-40FA-8DD2-27E023DB0830}">
      <dsp:nvSpPr>
        <dsp:cNvPr id="0" name=""/>
        <dsp:cNvSpPr/>
      </dsp:nvSpPr>
      <dsp:spPr>
        <a:xfrm>
          <a:off x="235585" y="2124041"/>
          <a:ext cx="428336" cy="4283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ED4699-07AB-45EB-A739-5FA799916507}">
      <dsp:nvSpPr>
        <dsp:cNvPr id="0" name=""/>
        <dsp:cNvSpPr/>
      </dsp:nvSpPr>
      <dsp:spPr>
        <a:xfrm>
          <a:off x="899507" y="1948812"/>
          <a:ext cx="5898167" cy="778794"/>
        </a:xfrm>
        <a:prstGeom prst="rect">
          <a:avLst/>
        </a:prstGeom>
        <a:solidFill>
          <a:schemeClr val="tx1">
            <a:lumMod val="6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Methodology</a:t>
          </a:r>
        </a:p>
      </dsp:txBody>
      <dsp:txXfrm>
        <a:off x="899507" y="1948812"/>
        <a:ext cx="5898167" cy="778794"/>
      </dsp:txXfrm>
    </dsp:sp>
    <dsp:sp modelId="{15BE9D21-A0E7-46EF-939E-CDD2E16AED62}">
      <dsp:nvSpPr>
        <dsp:cNvPr id="0" name=""/>
        <dsp:cNvSpPr/>
      </dsp:nvSpPr>
      <dsp:spPr>
        <a:xfrm>
          <a:off x="0" y="2922305"/>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4F646DE0-471F-464A-93CD-0FCF5DD4A469}">
      <dsp:nvSpPr>
        <dsp:cNvPr id="0" name=""/>
        <dsp:cNvSpPr/>
      </dsp:nvSpPr>
      <dsp:spPr>
        <a:xfrm>
          <a:off x="235585" y="3097533"/>
          <a:ext cx="428336" cy="4283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79BD842-41B7-4423-BF10-8A3C9C34B3B8}">
      <dsp:nvSpPr>
        <dsp:cNvPr id="0" name=""/>
        <dsp:cNvSpPr/>
      </dsp:nvSpPr>
      <dsp:spPr>
        <a:xfrm>
          <a:off x="899507" y="2922305"/>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Results</a:t>
          </a:r>
        </a:p>
      </dsp:txBody>
      <dsp:txXfrm>
        <a:off x="899507" y="2922305"/>
        <a:ext cx="5898167" cy="778794"/>
      </dsp:txXfrm>
    </dsp:sp>
    <dsp:sp modelId="{22A97697-E329-4E26-AB67-1D1A58FE4BB7}">
      <dsp:nvSpPr>
        <dsp:cNvPr id="0" name=""/>
        <dsp:cNvSpPr/>
      </dsp:nvSpPr>
      <dsp:spPr>
        <a:xfrm>
          <a:off x="0" y="3895797"/>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E6DC029B-B003-4B90-BCB7-71F5F19E6239}">
      <dsp:nvSpPr>
        <dsp:cNvPr id="0" name=""/>
        <dsp:cNvSpPr/>
      </dsp:nvSpPr>
      <dsp:spPr>
        <a:xfrm>
          <a:off x="235585" y="4071026"/>
          <a:ext cx="428336" cy="4283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F4BA59-EE04-485D-B1CD-67CA022E17C4}">
      <dsp:nvSpPr>
        <dsp:cNvPr id="0" name=""/>
        <dsp:cNvSpPr/>
      </dsp:nvSpPr>
      <dsp:spPr>
        <a:xfrm>
          <a:off x="899507" y="3895797"/>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Conclusion</a:t>
          </a:r>
        </a:p>
      </dsp:txBody>
      <dsp:txXfrm>
        <a:off x="899507" y="3895797"/>
        <a:ext cx="5898167" cy="778794"/>
      </dsp:txXfrm>
    </dsp:sp>
    <dsp:sp modelId="{05771BEB-4F13-4B79-8FEA-3B083558546F}">
      <dsp:nvSpPr>
        <dsp:cNvPr id="0" name=""/>
        <dsp:cNvSpPr/>
      </dsp:nvSpPr>
      <dsp:spPr>
        <a:xfrm>
          <a:off x="0" y="4869290"/>
          <a:ext cx="6797675" cy="778794"/>
        </a:xfrm>
        <a:prstGeom prst="roundRect">
          <a:avLst>
            <a:gd name="adj" fmla="val 10000"/>
          </a:avLst>
        </a:prstGeom>
        <a:solidFill>
          <a:schemeClr val="tx1">
            <a:lumMod val="65000"/>
          </a:schemeClr>
        </a:solidFill>
        <a:ln>
          <a:noFill/>
        </a:ln>
        <a:effectLst/>
      </dsp:spPr>
      <dsp:style>
        <a:lnRef idx="0">
          <a:scrgbClr r="0" g="0" b="0"/>
        </a:lnRef>
        <a:fillRef idx="1">
          <a:scrgbClr r="0" g="0" b="0"/>
        </a:fillRef>
        <a:effectRef idx="0">
          <a:scrgbClr r="0" g="0" b="0"/>
        </a:effectRef>
        <a:fontRef idx="minor"/>
      </dsp:style>
    </dsp:sp>
    <dsp:sp modelId="{45D5FC99-5F94-4E96-A76B-CBB832E409B6}">
      <dsp:nvSpPr>
        <dsp:cNvPr id="0" name=""/>
        <dsp:cNvSpPr/>
      </dsp:nvSpPr>
      <dsp:spPr>
        <a:xfrm>
          <a:off x="235585" y="5044518"/>
          <a:ext cx="428336" cy="4283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290AE6-BACA-4186-8F8A-B9568CCDA8FD}">
      <dsp:nvSpPr>
        <dsp:cNvPr id="0" name=""/>
        <dsp:cNvSpPr/>
      </dsp:nvSpPr>
      <dsp:spPr>
        <a:xfrm>
          <a:off x="899507" y="4869290"/>
          <a:ext cx="5898167" cy="778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2" tIns="82422" rIns="82422" bIns="82422"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Appendix</a:t>
          </a:r>
        </a:p>
      </dsp:txBody>
      <dsp:txXfrm>
        <a:off x="899507" y="4869290"/>
        <a:ext cx="5898167" cy="778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12093-D43A-42DE-B392-942498209622}">
      <dsp:nvSpPr>
        <dsp:cNvPr id="0" name=""/>
        <dsp:cNvSpPr/>
      </dsp:nvSpPr>
      <dsp:spPr>
        <a:xfrm>
          <a:off x="1610" y="118611"/>
          <a:ext cx="4967388" cy="3801377"/>
        </a:xfrm>
        <a:prstGeom prst="roundRect">
          <a:avLst>
            <a:gd name="adj" fmla="val 10000"/>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t" anchorCtr="0">
          <a:noAutofit/>
        </a:bodyPr>
        <a:lstStyle/>
        <a:p>
          <a:pPr marL="0" lvl="0" indent="0" algn="ctr" defTabSz="800100">
            <a:lnSpc>
              <a:spcPct val="90000"/>
            </a:lnSpc>
            <a:spcBef>
              <a:spcPct val="0"/>
            </a:spcBef>
            <a:spcAft>
              <a:spcPct val="35000"/>
            </a:spcAft>
            <a:buNone/>
          </a:pPr>
          <a:r>
            <a:rPr lang="en-US" sz="1800" b="1" u="sng" kern="1200"/>
            <a:t>Methodology Summary</a:t>
          </a:r>
        </a:p>
        <a:p>
          <a:pPr marL="0" lvl="0" indent="0" algn="l" defTabSz="800100">
            <a:lnSpc>
              <a:spcPct val="90000"/>
            </a:lnSpc>
            <a:spcBef>
              <a:spcPct val="0"/>
            </a:spcBef>
            <a:spcAft>
              <a:spcPct val="35000"/>
            </a:spcAft>
            <a:buNone/>
          </a:pPr>
          <a:r>
            <a:rPr lang="en-US" sz="1400" kern="1200"/>
            <a:t>Data was extracted from the SpaceX Wikipedia page and public SpaceX API. The column ‘Class' was created to categorize true successful landings. Utilized SQL, data visualization, folium maps, and plotly dashboards to explore the data. Compiled important columns for use as features for predictive analysis. Used one hot encoding to convert all categorical variables to binary values and all numeric columns to float64 data type. GridSearchCV was used to determine the ideal parameters for machine learning models using standardized data. Displayed the accuracy rating for each model and confusion matrix for best performing model(s).</a:t>
          </a:r>
          <a:endParaRPr lang="en-US" sz="1400" kern="1200" dirty="0"/>
        </a:p>
      </dsp:txBody>
      <dsp:txXfrm>
        <a:off x="112949" y="229950"/>
        <a:ext cx="4744710" cy="3578699"/>
      </dsp:txXfrm>
    </dsp:sp>
    <dsp:sp modelId="{291A4A4A-701B-4265-86FA-81B664E7EC82}">
      <dsp:nvSpPr>
        <dsp:cNvPr id="0" name=""/>
        <dsp:cNvSpPr/>
      </dsp:nvSpPr>
      <dsp:spPr>
        <a:xfrm>
          <a:off x="5792949" y="127262"/>
          <a:ext cx="4460630" cy="3729653"/>
        </a:xfrm>
        <a:prstGeom prst="roundRect">
          <a:avLst>
            <a:gd name="adj" fmla="val 10000"/>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t" anchorCtr="0">
          <a:noAutofit/>
        </a:bodyPr>
        <a:lstStyle/>
        <a:p>
          <a:pPr marL="0" lvl="0" indent="0" algn="ctr" defTabSz="800100">
            <a:lnSpc>
              <a:spcPct val="90000"/>
            </a:lnSpc>
            <a:spcBef>
              <a:spcPct val="0"/>
            </a:spcBef>
            <a:spcAft>
              <a:spcPct val="35000"/>
            </a:spcAft>
            <a:buNone/>
          </a:pPr>
          <a:r>
            <a:rPr lang="en-US" sz="1800" b="1" u="sng" kern="1200"/>
            <a:t>Results Summary</a:t>
          </a:r>
        </a:p>
        <a:p>
          <a:pPr marL="0" lvl="0" indent="0" algn="l" defTabSz="800100">
            <a:lnSpc>
              <a:spcPct val="90000"/>
            </a:lnSpc>
            <a:spcBef>
              <a:spcPct val="0"/>
            </a:spcBef>
            <a:spcAft>
              <a:spcPct val="35000"/>
            </a:spcAft>
            <a:buNone/>
          </a:pPr>
          <a:r>
            <a:rPr lang="en-US" sz="1400" kern="1200"/>
            <a:t>Four machine learning models were used for predictive analysis: Logistic Regression, Support Vector Machines, Decision Tree Classifier, and K Nearest Neighbors (KNN). All models (except for KNN – 77.78%) produced similar results around 83.33% accuracy rate. All models over predicted true successful landings and more data will be required for better model determination (dataset used had only 90 records).</a:t>
          </a:r>
          <a:endParaRPr lang="en-US" sz="1400" kern="1200" dirty="0"/>
        </a:p>
      </dsp:txBody>
      <dsp:txXfrm>
        <a:off x="5902187" y="236500"/>
        <a:ext cx="4242154" cy="351117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64839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82196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810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99656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0130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71817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69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2750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8281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3943089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75311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231633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265028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35105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90C97C-0095-2443-AC12-FA4CBA4ACD4D}"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30853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ollinbashore" TargetMode="External"/><Relationship Id="rId2" Type="http://schemas.openxmlformats.org/officeDocument/2006/relationships/image" Target="../media/image2.jpg"/><Relationship Id="rId1" Type="http://schemas.openxmlformats.org/officeDocument/2006/relationships/slideLayout" Target="../slideLayouts/slideLayout19.xml"/><Relationship Id="rId4" Type="http://schemas.openxmlformats.org/officeDocument/2006/relationships/hyperlink" Target="https://wccftech.com/spacex-believes-amazons-proposed-license-rules-changes-better-for-pre-space-shuttle-era/"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ollinbashore/IBM-Data-Science-Professional-Certification/blob/main/10%20-%20Capstone%20Project/Week%201%20Data%20Cleaning%20-%20Webscraping%20-%20Data%20Wrangling/labs-jupyter-spacex-Data%20wrangling.ipynb"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ollinbashore/IBM-Data-Science-Professional-Certification/blob/main/10%20-%20Capstone%20Project/Week%202%20Exploratory%20Data%20Analysis/jupyter-labs-eda-sql-coursera_sqllite(1).ipynb" TargetMode="External"/><Relationship Id="rId2" Type="http://schemas.openxmlformats.org/officeDocument/2006/relationships/image" Target="../media/image18.png"/><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collinbashore/IBM-Data-Science-Professional-Certification/blob/main/10%20-%20Capstone%20Project/Week%202%20Exploratory%20Data%20Analysis/jupyter-labs-eda-dataviz.ipynb" TargetMode="Externa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collinbashore/IBM-Data-Science-Professional-Certification/blob/main/10%20-%20Capstone%20Project/Week%203%20Visual%20Analytics%20and%20Interactive%20Dashboards/lab_jupyter_launch_site_location.ipynb" TargetMode="Externa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collinbashore/IBM-Data-Science-Professional-Certification/blob/main/10%20-%20Capstone%20Project/Week%203%20Visual%20Analytics%20and%20Interactive%20Dashboards/spacex_dash_app.py" TargetMode="Externa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www.eclipseaviation.com/spacex-a-history-of-launch-failures-and-success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eclipseaviation.com/spacex-a-history-of-launch-failures-and-successe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4.xml"/><Relationship Id="rId4" Type="http://schemas.openxmlformats.org/officeDocument/2006/relationships/hyperlink" Target="https://zlsadesign.co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space.com"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hyperlink" Target="https://github.com/collinbashore/IBM-Data-Science-Professional-Certific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collinbashore/IBM-Data-Science-Professional-Certification/blob/main/10%20-%20Capstone%20Project/Week%201%20Data%20Cleaning%20-%20Webscraping%20-%20Data%20Wrangling/jupyter-labs-spacex-data-collection-api.ipynb" TargetMode="Externa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collinbashore/IBM-Data-Science-Professional-Certification/blob/main/10%20-%20Capstone%20Project/Week%201%20Data%20Cleaning%20-%20Webscraping%20-%20Data%20Wrangling/jupyter-labs-webscraping.ipynb" TargetMode="Externa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ky, fountain, rainbow&#10;&#10;Description automatically generated">
            <a:extLst>
              <a:ext uri="{FF2B5EF4-FFF2-40B4-BE49-F238E27FC236}">
                <a16:creationId xmlns:a16="http://schemas.microsoft.com/office/drawing/2014/main" id="{48966E14-D7DF-9529-0156-E29ABFB84413}"/>
              </a:ext>
            </a:extLst>
          </p:cNvPr>
          <p:cNvPicPr>
            <a:picLocks noChangeAspect="1"/>
          </p:cNvPicPr>
          <p:nvPr/>
        </p:nvPicPr>
        <p:blipFill rotWithShape="1">
          <a:blip r:embed="rId2"/>
          <a:srcRect l="7075" r="-1"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4" name="TextBox 3">
            <a:extLst>
              <a:ext uri="{FF2B5EF4-FFF2-40B4-BE49-F238E27FC236}">
                <a16:creationId xmlns:a16="http://schemas.microsoft.com/office/drawing/2014/main" id="{F76B1786-794F-DA67-F1E6-617FD5CD16FB}"/>
              </a:ext>
            </a:extLst>
          </p:cNvPr>
          <p:cNvSpPr txBox="1"/>
          <p:nvPr/>
        </p:nvSpPr>
        <p:spPr>
          <a:xfrm>
            <a:off x="0" y="10"/>
            <a:ext cx="3608680" cy="2123658"/>
          </a:xfrm>
          <a:prstGeom prst="rect">
            <a:avLst/>
          </a:prstGeom>
          <a:noFill/>
        </p:spPr>
        <p:txBody>
          <a:bodyPr wrap="none" rtlCol="0">
            <a:spAutoFit/>
          </a:bodyPr>
          <a:lstStyle/>
          <a:p>
            <a:r>
              <a:rPr lang="en-US" sz="4400" b="1" dirty="0">
                <a:latin typeface="+mj-lt"/>
              </a:rPr>
              <a:t>Data Science </a:t>
            </a:r>
          </a:p>
          <a:p>
            <a:r>
              <a:rPr lang="en-US" sz="4400" b="1" dirty="0">
                <a:latin typeface="+mj-lt"/>
              </a:rPr>
              <a:t>Capstone </a:t>
            </a:r>
          </a:p>
          <a:p>
            <a:r>
              <a:rPr lang="en-US" sz="4400" b="1" dirty="0">
                <a:latin typeface="+mj-lt"/>
              </a:rPr>
              <a:t>Project</a:t>
            </a:r>
          </a:p>
        </p:txBody>
      </p:sp>
      <p:sp>
        <p:nvSpPr>
          <p:cNvPr id="5" name="TextBox 4">
            <a:extLst>
              <a:ext uri="{FF2B5EF4-FFF2-40B4-BE49-F238E27FC236}">
                <a16:creationId xmlns:a16="http://schemas.microsoft.com/office/drawing/2014/main" id="{2D2A16CE-239B-8DB1-2C32-6D3C058719A0}"/>
              </a:ext>
            </a:extLst>
          </p:cNvPr>
          <p:cNvSpPr txBox="1"/>
          <p:nvPr/>
        </p:nvSpPr>
        <p:spPr>
          <a:xfrm>
            <a:off x="104106" y="4594860"/>
            <a:ext cx="4810794" cy="2277547"/>
          </a:xfrm>
          <a:prstGeom prst="rect">
            <a:avLst/>
          </a:prstGeom>
          <a:noFill/>
        </p:spPr>
        <p:txBody>
          <a:bodyPr wrap="square" rtlCol="0">
            <a:spAutoFit/>
          </a:bodyPr>
          <a:lstStyle/>
          <a:p>
            <a:r>
              <a:rPr lang="en-US" b="1" dirty="0"/>
              <a:t>Name: Collin Bashore</a:t>
            </a:r>
          </a:p>
          <a:p>
            <a:endParaRPr lang="en-US" b="1" dirty="0"/>
          </a:p>
          <a:p>
            <a:r>
              <a:rPr lang="en-US" b="1" dirty="0"/>
              <a:t>Date: 03/09/2023</a:t>
            </a:r>
          </a:p>
          <a:p>
            <a:endParaRPr lang="en-US" b="1" dirty="0">
              <a:solidFill>
                <a:schemeClr val="bg1"/>
              </a:solidFill>
            </a:endParaRPr>
          </a:p>
          <a:p>
            <a:r>
              <a:rPr lang="en-US" b="1" dirty="0">
                <a:solidFill>
                  <a:srgbClr val="1C7DDB"/>
                </a:solidFill>
                <a:hlinkClick r:id="rId3">
                  <a:extLst>
                    <a:ext uri="{A12FA001-AC4F-418D-AE19-62706E023703}">
                      <ahyp:hlinkClr xmlns:ahyp="http://schemas.microsoft.com/office/drawing/2018/hyperlinkcolor" val="tx"/>
                    </a:ext>
                  </a:extLst>
                </a:hlinkClick>
              </a:rPr>
              <a:t>https://github.com/collinbashore</a:t>
            </a:r>
            <a:endParaRPr lang="en-US" b="1" dirty="0">
              <a:solidFill>
                <a:srgbClr val="1C7DDB"/>
              </a:solidFill>
            </a:endParaRPr>
          </a:p>
          <a:p>
            <a:endParaRPr lang="en-US" sz="1600" b="1" dirty="0">
              <a:solidFill>
                <a:schemeClr val="accent4">
                  <a:lumMod val="75000"/>
                </a:schemeClr>
              </a:solidFill>
            </a:endParaRPr>
          </a:p>
          <a:p>
            <a:endParaRPr lang="en-US" sz="1200" b="1" dirty="0">
              <a:solidFill>
                <a:schemeClr val="accent4">
                  <a:lumMod val="75000"/>
                </a:schemeClr>
              </a:solidFill>
            </a:endParaRPr>
          </a:p>
          <a:p>
            <a:r>
              <a:rPr lang="en-US" sz="1050" b="1" dirty="0"/>
              <a:t>Image Source: </a:t>
            </a:r>
            <a:r>
              <a:rPr lang="en-US" sz="1050" b="1" dirty="0">
                <a:solidFill>
                  <a:srgbClr val="1C7DDB"/>
                </a:solidFill>
                <a:hlinkClick r:id="rId4">
                  <a:extLst>
                    <a:ext uri="{A12FA001-AC4F-418D-AE19-62706E023703}">
                      <ahyp:hlinkClr xmlns:ahyp="http://schemas.microsoft.com/office/drawing/2018/hyperlinkcolor" val="tx"/>
                    </a:ext>
                  </a:extLst>
                </a:hlinkClick>
              </a:rPr>
              <a:t>https://wccftech.com/spacex-believes-amazons-proposed-license-rules-changes-better-for-pre-space-shuttle-era/</a:t>
            </a:r>
            <a:endParaRPr lang="en-US" sz="1050" b="1" dirty="0">
              <a:solidFill>
                <a:srgbClr val="1C7DDB"/>
              </a:solidFill>
            </a:endParaRPr>
          </a:p>
        </p:txBody>
      </p:sp>
    </p:spTree>
    <p:extLst>
      <p:ext uri="{BB962C8B-B14F-4D97-AF65-F5344CB8AC3E}">
        <p14:creationId xmlns:p14="http://schemas.microsoft.com/office/powerpoint/2010/main" val="3577262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z="1600" b="1" smtClean="0">
                <a:latin typeface="+mj-lt"/>
              </a:rPr>
              <a:t>10</a:t>
            </a:fld>
            <a:endParaRPr lang="en-US" sz="1600"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3380" y="2430371"/>
            <a:ext cx="4091939" cy="3197542"/>
          </a:xfrm>
          <a:prstGeom prst="rect">
            <a:avLst/>
          </a:prstGeom>
        </p:spPr>
        <p:txBody>
          <a:bodyPr>
            <a:normAutofit/>
          </a:bodyPr>
          <a:lstStyle/>
          <a:p>
            <a:r>
              <a:rPr lang="en-US" sz="3200" u="sng" dirty="0">
                <a:solidFill>
                  <a:schemeClr val="tx1"/>
                </a:solidFill>
                <a:latin typeface="+mj-lt"/>
              </a:rPr>
              <a:t>GitHub URL</a:t>
            </a:r>
            <a:endParaRPr lang="en-US" dirty="0"/>
          </a:p>
          <a:p>
            <a:r>
              <a:rPr lang="en-US" dirty="0">
                <a:solidFill>
                  <a:schemeClr val="tx2">
                    <a:lumMod val="60000"/>
                    <a:lumOff val="40000"/>
                  </a:schemeClr>
                </a:solidFill>
                <a:latin typeface="+mj-lt"/>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https://github.com/collinbashore/IBM-Data-Science-Professional-Certification/blob/main/10%20-%20Capstone%20Project/Week%201%20Data%20Cleaning%20-%20Webscraping%20-%20Data%20Wrangling/labs-jupyter-spacex-Data%20wrangling.ipynb</a:t>
            </a:r>
            <a:endParaRPr lang="en-US" dirty="0">
              <a:solidFill>
                <a:schemeClr val="tx2">
                  <a:lumMod val="60000"/>
                  <a:lumOff val="40000"/>
                </a:schemeClr>
              </a:solidFill>
              <a:latin typeface="+mj-l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587131" y="9958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Data Wrangling</a:t>
            </a:r>
          </a:p>
        </p:txBody>
      </p:sp>
      <p:sp>
        <p:nvSpPr>
          <p:cNvPr id="2" name="Rectangle: Rounded Corners 1">
            <a:extLst>
              <a:ext uri="{FF2B5EF4-FFF2-40B4-BE49-F238E27FC236}">
                <a16:creationId xmlns:a16="http://schemas.microsoft.com/office/drawing/2014/main" id="{DFD97CA1-483C-9AE8-A884-220ECC73AFFE}"/>
              </a:ext>
            </a:extLst>
          </p:cNvPr>
          <p:cNvSpPr/>
          <p:nvPr/>
        </p:nvSpPr>
        <p:spPr>
          <a:xfrm>
            <a:off x="5364479" y="4774905"/>
            <a:ext cx="3200399" cy="1455419"/>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Create training label column ‘Class’ with landing outcomes where </a:t>
            </a:r>
            <a:r>
              <a:rPr lang="en-US" sz="1600" dirty="0" err="1">
                <a:solidFill>
                  <a:schemeClr val="tx1"/>
                </a:solidFill>
              </a:rPr>
              <a:t>landing_class</a:t>
            </a:r>
            <a:r>
              <a:rPr lang="en-US" sz="1600" dirty="0">
                <a:solidFill>
                  <a:schemeClr val="tx1"/>
                </a:solidFill>
              </a:rPr>
              <a:t> = 0 if </a:t>
            </a:r>
            <a:r>
              <a:rPr lang="en-US" sz="1600" dirty="0" err="1">
                <a:solidFill>
                  <a:schemeClr val="tx1"/>
                </a:solidFill>
              </a:rPr>
              <a:t>bad_outcome</a:t>
            </a:r>
            <a:r>
              <a:rPr lang="en-US" sz="1600" dirty="0">
                <a:solidFill>
                  <a:schemeClr val="tx1"/>
                </a:solidFill>
              </a:rPr>
              <a:t> and </a:t>
            </a:r>
            <a:r>
              <a:rPr lang="en-US" sz="1600" dirty="0" err="1">
                <a:solidFill>
                  <a:schemeClr val="tx1"/>
                </a:solidFill>
              </a:rPr>
              <a:t>landing_class</a:t>
            </a:r>
            <a:r>
              <a:rPr lang="en-US" sz="1600" dirty="0">
                <a:solidFill>
                  <a:schemeClr val="tx1"/>
                </a:solidFill>
              </a:rPr>
              <a:t> = 1 if successful outcome</a:t>
            </a:r>
          </a:p>
        </p:txBody>
      </p:sp>
      <p:sp>
        <p:nvSpPr>
          <p:cNvPr id="6" name="Rectangle: Rounded Corners 5">
            <a:extLst>
              <a:ext uri="{FF2B5EF4-FFF2-40B4-BE49-F238E27FC236}">
                <a16:creationId xmlns:a16="http://schemas.microsoft.com/office/drawing/2014/main" id="{F9504D95-84FE-D039-4D68-2EA4EDAEDC8F}"/>
              </a:ext>
            </a:extLst>
          </p:cNvPr>
          <p:cNvSpPr/>
          <p:nvPr/>
        </p:nvSpPr>
        <p:spPr>
          <a:xfrm>
            <a:off x="8831775" y="2093234"/>
            <a:ext cx="2834249" cy="3762610"/>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latin typeface="+mj-lt"/>
              </a:rPr>
              <a:t>Value Mapping:</a:t>
            </a:r>
          </a:p>
          <a:p>
            <a:pPr algn="ctr"/>
            <a:endParaRPr lang="en-US" dirty="0"/>
          </a:p>
          <a:p>
            <a:r>
              <a:rPr lang="en-US" sz="2000" b="1" u="sng" dirty="0"/>
              <a:t>Class = 1</a:t>
            </a:r>
          </a:p>
          <a:p>
            <a:endParaRPr lang="en-US" dirty="0"/>
          </a:p>
          <a:p>
            <a:r>
              <a:rPr lang="en-US" sz="1600" dirty="0"/>
              <a:t>True ASDS, True RTLS, and True Ocean</a:t>
            </a:r>
          </a:p>
          <a:p>
            <a:endParaRPr lang="en-US" dirty="0"/>
          </a:p>
          <a:p>
            <a:r>
              <a:rPr lang="en-US" sz="2000" b="1" u="sng" dirty="0"/>
              <a:t>Class = 0</a:t>
            </a:r>
          </a:p>
          <a:p>
            <a:endParaRPr lang="en-US" sz="2000" dirty="0"/>
          </a:p>
          <a:p>
            <a:r>
              <a:rPr lang="en-US" sz="1600" dirty="0"/>
              <a:t>None </a:t>
            </a:r>
            <a:r>
              <a:rPr lang="en-US" sz="1600" dirty="0" err="1"/>
              <a:t>None</a:t>
            </a:r>
            <a:r>
              <a:rPr lang="en-US" sz="1600" dirty="0"/>
              <a:t>, False ASDS, None ASDS, False Ocean,</a:t>
            </a:r>
          </a:p>
          <a:p>
            <a:r>
              <a:rPr lang="en-US" sz="1600" dirty="0"/>
              <a:t>False RTLS</a:t>
            </a:r>
          </a:p>
        </p:txBody>
      </p:sp>
      <p:sp>
        <p:nvSpPr>
          <p:cNvPr id="7" name="Rectangle: Rounded Corners 6">
            <a:extLst>
              <a:ext uri="{FF2B5EF4-FFF2-40B4-BE49-F238E27FC236}">
                <a16:creationId xmlns:a16="http://schemas.microsoft.com/office/drawing/2014/main" id="{97352429-D130-DF8A-0E3A-D67A730E4E44}"/>
              </a:ext>
            </a:extLst>
          </p:cNvPr>
          <p:cNvSpPr/>
          <p:nvPr/>
        </p:nvSpPr>
        <p:spPr>
          <a:xfrm>
            <a:off x="5356664" y="3335791"/>
            <a:ext cx="3200399" cy="1104278"/>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 set of bad outcomes where mission outcome is “False” or “None”</a:t>
            </a:r>
          </a:p>
        </p:txBody>
      </p:sp>
      <p:sp>
        <p:nvSpPr>
          <p:cNvPr id="9" name="Rectangle: Rounded Corners 8">
            <a:extLst>
              <a:ext uri="{FF2B5EF4-FFF2-40B4-BE49-F238E27FC236}">
                <a16:creationId xmlns:a16="http://schemas.microsoft.com/office/drawing/2014/main" id="{6CBC0920-AADE-2A20-4EBC-8927380C0F30}"/>
              </a:ext>
            </a:extLst>
          </p:cNvPr>
          <p:cNvSpPr/>
          <p:nvPr/>
        </p:nvSpPr>
        <p:spPr>
          <a:xfrm>
            <a:off x="5356664" y="1818522"/>
            <a:ext cx="3200399" cy="1120877"/>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enumerate all successful and unsuccessful mission outcomes</a:t>
            </a:r>
          </a:p>
        </p:txBody>
      </p:sp>
      <p:sp>
        <p:nvSpPr>
          <p:cNvPr id="14" name="Arrow: Down 13">
            <a:extLst>
              <a:ext uri="{FF2B5EF4-FFF2-40B4-BE49-F238E27FC236}">
                <a16:creationId xmlns:a16="http://schemas.microsoft.com/office/drawing/2014/main" id="{C143219E-D3A2-6ACC-6CDC-BB12CD376F55}"/>
              </a:ext>
            </a:extLst>
          </p:cNvPr>
          <p:cNvSpPr/>
          <p:nvPr/>
        </p:nvSpPr>
        <p:spPr>
          <a:xfrm>
            <a:off x="6708647" y="4440069"/>
            <a:ext cx="484632" cy="334836"/>
          </a:xfrm>
          <a:prstGeom prst="downArrow">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D5C57B0A-1BB3-62B3-FBDC-AB52858CDB61}"/>
              </a:ext>
            </a:extLst>
          </p:cNvPr>
          <p:cNvSpPr/>
          <p:nvPr/>
        </p:nvSpPr>
        <p:spPr>
          <a:xfrm>
            <a:off x="6708647" y="2950610"/>
            <a:ext cx="484632" cy="385181"/>
          </a:xfrm>
          <a:prstGeom prst="downArrow">
            <a:avLst/>
          </a:prstGeom>
          <a:solidFill>
            <a:schemeClr val="accent4">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z="1600" b="1" smtClean="0">
                <a:latin typeface="+mj-lt"/>
              </a:rPr>
              <a:t>11</a:t>
            </a:fld>
            <a:endParaRPr lang="en-US"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440" y="1873846"/>
            <a:ext cx="6004560" cy="39969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tx1"/>
                </a:solidFill>
                <a:latin typeface="+mj-lt"/>
              </a:rPr>
              <a:t>- </a:t>
            </a:r>
            <a:r>
              <a:rPr lang="en-US" sz="1800" dirty="0">
                <a:solidFill>
                  <a:schemeClr val="tx1"/>
                </a:solidFill>
              </a:rPr>
              <a:t>Installed </a:t>
            </a:r>
            <a:r>
              <a:rPr lang="en-US" sz="1800" dirty="0" err="1">
                <a:solidFill>
                  <a:schemeClr val="tx1"/>
                </a:solidFill>
              </a:rPr>
              <a:t>sqlalchemy</a:t>
            </a:r>
            <a:r>
              <a:rPr lang="en-US" sz="1800" dirty="0">
                <a:solidFill>
                  <a:schemeClr val="tx1"/>
                </a:solidFill>
              </a:rPr>
              <a:t> and python-</a:t>
            </a:r>
            <a:r>
              <a:rPr lang="en-US" sz="1800" dirty="0" err="1">
                <a:solidFill>
                  <a:schemeClr val="tx1"/>
                </a:solidFill>
              </a:rPr>
              <a:t>sql</a:t>
            </a:r>
            <a:r>
              <a:rPr lang="en-US" sz="1800" dirty="0">
                <a:solidFill>
                  <a:schemeClr val="tx1"/>
                </a:solidFill>
              </a:rPr>
              <a:t> integration</a:t>
            </a:r>
          </a:p>
          <a:p>
            <a:pPr marL="0" indent="0">
              <a:lnSpc>
                <a:spcPct val="100000"/>
              </a:lnSpc>
              <a:spcBef>
                <a:spcPts val="1400"/>
              </a:spcBef>
              <a:buNone/>
            </a:pPr>
            <a:endParaRPr lang="en-US" sz="2200" dirty="0">
              <a:solidFill>
                <a:schemeClr val="tx1"/>
              </a:solidFill>
              <a:latin typeface="+mj-lt"/>
            </a:endParaRPr>
          </a:p>
          <a:p>
            <a:pPr marL="0" indent="0">
              <a:lnSpc>
                <a:spcPct val="100000"/>
              </a:lnSpc>
              <a:spcBef>
                <a:spcPts val="1400"/>
              </a:spcBef>
              <a:buNone/>
            </a:pPr>
            <a:endParaRPr lang="en-US" sz="2200" dirty="0">
              <a:solidFill>
                <a:schemeClr val="tx1"/>
              </a:solidFill>
              <a:latin typeface="+mj-lt"/>
            </a:endParaRPr>
          </a:p>
          <a:p>
            <a:pPr marL="0" indent="0">
              <a:lnSpc>
                <a:spcPct val="100000"/>
              </a:lnSpc>
              <a:spcBef>
                <a:spcPts val="1400"/>
              </a:spcBef>
              <a:buNone/>
            </a:pPr>
            <a:r>
              <a:rPr lang="en-US" sz="2200" dirty="0">
                <a:solidFill>
                  <a:schemeClr val="tx1"/>
                </a:solidFill>
                <a:latin typeface="+mj-lt"/>
              </a:rPr>
              <a:t>- </a:t>
            </a:r>
            <a:r>
              <a:rPr lang="en-US" sz="1800" dirty="0">
                <a:solidFill>
                  <a:schemeClr val="tx1"/>
                </a:solidFill>
              </a:rPr>
              <a:t>Connected to </a:t>
            </a:r>
            <a:r>
              <a:rPr lang="en-US" sz="1800" dirty="0" err="1">
                <a:solidFill>
                  <a:schemeClr val="tx1"/>
                </a:solidFill>
              </a:rPr>
              <a:t>sqlite</a:t>
            </a:r>
            <a:r>
              <a:rPr lang="en-US" sz="1800" dirty="0">
                <a:solidFill>
                  <a:schemeClr val="tx1"/>
                </a:solidFill>
              </a:rPr>
              <a:t> database  </a:t>
            </a:r>
            <a:endParaRPr lang="en-US" sz="2200" dirty="0">
              <a:solidFill>
                <a:schemeClr val="tx1"/>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91931" y="108128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EDA with SQL</a:t>
            </a:r>
          </a:p>
        </p:txBody>
      </p:sp>
      <p:pic>
        <p:nvPicPr>
          <p:cNvPr id="8" name="Picture 7">
            <a:extLst>
              <a:ext uri="{FF2B5EF4-FFF2-40B4-BE49-F238E27FC236}">
                <a16:creationId xmlns:a16="http://schemas.microsoft.com/office/drawing/2014/main" id="{01BD1A52-E0C8-7F2B-7A6B-081A6CE7D797}"/>
              </a:ext>
            </a:extLst>
          </p:cNvPr>
          <p:cNvPicPr>
            <a:picLocks noChangeAspect="1"/>
          </p:cNvPicPr>
          <p:nvPr/>
        </p:nvPicPr>
        <p:blipFill>
          <a:blip r:embed="rId2"/>
          <a:stretch>
            <a:fillRect/>
          </a:stretch>
        </p:blipFill>
        <p:spPr>
          <a:xfrm>
            <a:off x="357642" y="2464312"/>
            <a:ext cx="2872076" cy="1007307"/>
          </a:xfrm>
          <a:prstGeom prst="rect">
            <a:avLst/>
          </a:prstGeom>
        </p:spPr>
      </p:pic>
      <p:sp>
        <p:nvSpPr>
          <p:cNvPr id="11" name="TextBox 10">
            <a:extLst>
              <a:ext uri="{FF2B5EF4-FFF2-40B4-BE49-F238E27FC236}">
                <a16:creationId xmlns:a16="http://schemas.microsoft.com/office/drawing/2014/main" id="{11D9C691-A34E-191A-6D65-2A1A39826F0D}"/>
              </a:ext>
            </a:extLst>
          </p:cNvPr>
          <p:cNvSpPr txBox="1"/>
          <p:nvPr/>
        </p:nvSpPr>
        <p:spPr>
          <a:xfrm>
            <a:off x="5943600" y="5033428"/>
            <a:ext cx="6156959" cy="1261884"/>
          </a:xfrm>
          <a:prstGeom prst="rect">
            <a:avLst/>
          </a:prstGeom>
          <a:noFill/>
        </p:spPr>
        <p:txBody>
          <a:bodyPr wrap="square" rtlCol="0">
            <a:spAutoFit/>
          </a:bodyPr>
          <a:lstStyle/>
          <a:p>
            <a:pPr>
              <a:lnSpc>
                <a:spcPct val="100000"/>
              </a:lnSpc>
              <a:spcBef>
                <a:spcPts val="1400"/>
              </a:spcBef>
            </a:pPr>
            <a:r>
              <a:rPr lang="en-US" u="sng" dirty="0">
                <a:solidFill>
                  <a:schemeClr val="tx1"/>
                </a:solidFill>
                <a:latin typeface="+mj-lt"/>
              </a:rPr>
              <a:t>GitHub URL</a:t>
            </a:r>
          </a:p>
          <a:p>
            <a:r>
              <a:rPr lang="en-US" sz="1400"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https://github.com/collinbashore/IBM-Data-Science-Professional-Certification/blob/main/10%20-%20Capstone%20Project/Week%202%20Exploratory%20Data%20Analysis/jupyter-labs-eda-sql-coursera_sqllite(1).ipynb</a:t>
            </a:r>
            <a:endParaRPr lang="en-US" sz="1400" dirty="0">
              <a:solidFill>
                <a:schemeClr val="accent1">
                  <a:lumMod val="60000"/>
                  <a:lumOff val="40000"/>
                </a:schemeClr>
              </a:solidFill>
            </a:endParaRPr>
          </a:p>
        </p:txBody>
      </p:sp>
      <p:pic>
        <p:nvPicPr>
          <p:cNvPr id="13" name="Picture 12">
            <a:extLst>
              <a:ext uri="{FF2B5EF4-FFF2-40B4-BE49-F238E27FC236}">
                <a16:creationId xmlns:a16="http://schemas.microsoft.com/office/drawing/2014/main" id="{05AF5377-4C95-46CA-6093-E09CB8F0F8E0}"/>
              </a:ext>
            </a:extLst>
          </p:cNvPr>
          <p:cNvPicPr>
            <a:picLocks noChangeAspect="1"/>
          </p:cNvPicPr>
          <p:nvPr/>
        </p:nvPicPr>
        <p:blipFill>
          <a:blip r:embed="rId4"/>
          <a:stretch>
            <a:fillRect/>
          </a:stretch>
        </p:blipFill>
        <p:spPr>
          <a:xfrm>
            <a:off x="357642" y="3950995"/>
            <a:ext cx="5319757" cy="2236445"/>
          </a:xfrm>
          <a:prstGeom prst="rect">
            <a:avLst/>
          </a:prstGeom>
        </p:spPr>
      </p:pic>
      <p:sp>
        <p:nvSpPr>
          <p:cNvPr id="14" name="TextBox 13">
            <a:extLst>
              <a:ext uri="{FF2B5EF4-FFF2-40B4-BE49-F238E27FC236}">
                <a16:creationId xmlns:a16="http://schemas.microsoft.com/office/drawing/2014/main" id="{B473FA5F-1918-B281-8136-53299409B911}"/>
              </a:ext>
            </a:extLst>
          </p:cNvPr>
          <p:cNvSpPr txBox="1"/>
          <p:nvPr/>
        </p:nvSpPr>
        <p:spPr>
          <a:xfrm>
            <a:off x="5943600" y="1806358"/>
            <a:ext cx="6156960" cy="3231654"/>
          </a:xfrm>
          <a:prstGeom prst="rect">
            <a:avLst/>
          </a:prstGeom>
          <a:noFill/>
        </p:spPr>
        <p:txBody>
          <a:bodyPr wrap="square" rtlCol="0">
            <a:spAutoFit/>
          </a:bodyPr>
          <a:lstStyle/>
          <a:p>
            <a:r>
              <a:rPr lang="en-US" b="1" u="sng" dirty="0">
                <a:latin typeface="+mj-lt"/>
              </a:rPr>
              <a:t>SQL Queries Performed</a:t>
            </a:r>
          </a:p>
          <a:p>
            <a:endParaRPr lang="en-US" b="1" u="sng" dirty="0"/>
          </a:p>
          <a:p>
            <a:pPr marL="285750" indent="-285750">
              <a:buFont typeface="Wingdings" panose="05000000000000000000" pitchFamily="2" charset="2"/>
              <a:buChar char="à"/>
            </a:pPr>
            <a:r>
              <a:rPr lang="en-US" sz="1400" dirty="0">
                <a:sym typeface="Wingdings" panose="05000000000000000000" pitchFamily="2" charset="2"/>
              </a:rPr>
              <a:t>List of Launch Site Names (Task 1)</a:t>
            </a:r>
          </a:p>
          <a:p>
            <a:pPr marL="285750" indent="-285750">
              <a:buFont typeface="Wingdings" panose="05000000000000000000" pitchFamily="2" charset="2"/>
              <a:buChar char="à"/>
            </a:pPr>
            <a:r>
              <a:rPr lang="en-US" sz="1400" dirty="0">
                <a:sym typeface="Wingdings" panose="05000000000000000000" pitchFamily="2" charset="2"/>
              </a:rPr>
              <a:t>First five Launch sites beginning with ‘CCA’ (Task 2)</a:t>
            </a:r>
          </a:p>
          <a:p>
            <a:pPr marL="285750" indent="-285750">
              <a:buFont typeface="Wingdings" panose="05000000000000000000" pitchFamily="2" charset="2"/>
              <a:buChar char="à"/>
            </a:pPr>
            <a:r>
              <a:rPr lang="en-US" sz="1400" dirty="0">
                <a:sym typeface="Wingdings" panose="05000000000000000000" pitchFamily="2" charset="2"/>
              </a:rPr>
              <a:t>Total and Average Payload Mass for Customers and Booster Versions (Tasks 3 and 4)</a:t>
            </a:r>
          </a:p>
          <a:p>
            <a:pPr marL="285750" indent="-285750">
              <a:buFont typeface="Wingdings" panose="05000000000000000000" pitchFamily="2" charset="2"/>
              <a:buChar char="à"/>
            </a:pPr>
            <a:r>
              <a:rPr lang="en-US" sz="1400" dirty="0">
                <a:sym typeface="Wingdings" panose="05000000000000000000" pitchFamily="2" charset="2"/>
              </a:rPr>
              <a:t>Year first successful landing outcome pad was achieved (Task 5)</a:t>
            </a:r>
          </a:p>
          <a:p>
            <a:r>
              <a:rPr lang="en-US" sz="1400" dirty="0">
                <a:sym typeface="Wingdings" panose="05000000000000000000" pitchFamily="2" charset="2"/>
              </a:rPr>
              <a:t>  List of Booster Names with successful drone ship and payload mass of 4000 to 6000 kg (Task 6)</a:t>
            </a:r>
          </a:p>
          <a:p>
            <a:pPr marL="285750" indent="-285750">
              <a:buFont typeface="Wingdings" panose="05000000000000000000" pitchFamily="2" charset="2"/>
              <a:buChar char="à"/>
            </a:pPr>
            <a:r>
              <a:rPr lang="en-US" sz="1400" dirty="0">
                <a:sym typeface="Wingdings" panose="05000000000000000000" pitchFamily="2" charset="2"/>
              </a:rPr>
              <a:t>Total number of successful and unsuccessful mission outcomes (Task 7)</a:t>
            </a:r>
          </a:p>
          <a:p>
            <a:pPr marL="285750" indent="-285750">
              <a:buFont typeface="Wingdings" panose="05000000000000000000" pitchFamily="2" charset="2"/>
              <a:buChar char="à"/>
            </a:pPr>
            <a:r>
              <a:rPr lang="en-US" sz="1400" dirty="0"/>
              <a:t>Booster versions carried max payload mass (Task 8)</a:t>
            </a:r>
          </a:p>
          <a:p>
            <a:pPr marL="285750" indent="-285750">
              <a:buFont typeface="Wingdings" panose="05000000000000000000" pitchFamily="2" charset="2"/>
              <a:buChar char="à"/>
            </a:pPr>
            <a:r>
              <a:rPr lang="en-US" sz="1400" dirty="0"/>
              <a:t>Month, Failure Landing Outcomes, Booster Versions, and Launch Site for Drone Ship (Task 9)</a:t>
            </a:r>
          </a:p>
          <a:p>
            <a:pPr marL="285750" indent="-285750">
              <a:buFont typeface="Wingdings" panose="05000000000000000000" pitchFamily="2" charset="2"/>
              <a:buChar char="à"/>
            </a:pPr>
            <a:r>
              <a:rPr lang="en-US" sz="1400" dirty="0"/>
              <a:t>Count and rank of successful landing outcomes (Task 10)</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z="1600" b="1" smtClean="0">
                <a:latin typeface="+mj-lt"/>
              </a:rPr>
              <a:t>12</a:t>
            </a:fld>
            <a:endParaRPr lang="en-US"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5318760"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400" u="sng" dirty="0">
                <a:solidFill>
                  <a:schemeClr val="tx1"/>
                </a:solidFill>
                <a:latin typeface="+mj-lt"/>
              </a:rPr>
              <a:t>Variables used for plots:</a:t>
            </a:r>
          </a:p>
          <a:p>
            <a:pPr>
              <a:lnSpc>
                <a:spcPct val="100000"/>
              </a:lnSpc>
              <a:spcBef>
                <a:spcPts val="1400"/>
              </a:spcBef>
            </a:pPr>
            <a:r>
              <a:rPr lang="en-US" sz="1700" dirty="0">
                <a:solidFill>
                  <a:schemeClr val="tx1"/>
                </a:solidFill>
                <a:sym typeface="Wingdings" panose="05000000000000000000" pitchFamily="2" charset="2"/>
              </a:rPr>
              <a:t> </a:t>
            </a:r>
            <a:r>
              <a:rPr lang="en-US" sz="1700" dirty="0">
                <a:solidFill>
                  <a:schemeClr val="tx1"/>
                </a:solidFill>
              </a:rPr>
              <a:t>Flight Number, Payload Mass, Launch Site, Orbit, Class, Year</a:t>
            </a:r>
            <a:endParaRPr lang="en-US" sz="2200" u="sng" dirty="0">
              <a:solidFill>
                <a:schemeClr val="tx1"/>
              </a:solidFill>
              <a:latin typeface="+mj-lt"/>
            </a:endParaRPr>
          </a:p>
          <a:p>
            <a:pPr>
              <a:lnSpc>
                <a:spcPct val="100000"/>
              </a:lnSpc>
              <a:spcBef>
                <a:spcPts val="1400"/>
              </a:spcBef>
            </a:pPr>
            <a:r>
              <a:rPr lang="en-US" sz="2400" u="sng" dirty="0">
                <a:solidFill>
                  <a:schemeClr val="tx1"/>
                </a:solidFill>
                <a:latin typeface="+mj-lt"/>
              </a:rPr>
              <a:t>Plots created:</a:t>
            </a:r>
          </a:p>
          <a:p>
            <a:pPr>
              <a:lnSpc>
                <a:spcPct val="100000"/>
              </a:lnSpc>
              <a:spcBef>
                <a:spcPts val="1400"/>
              </a:spcBef>
            </a:pPr>
            <a:r>
              <a:rPr lang="en-US" sz="1600" dirty="0">
                <a:solidFill>
                  <a:schemeClr val="tx1"/>
                </a:solidFill>
                <a:latin typeface="+mj-lt"/>
                <a:sym typeface="Wingdings" panose="05000000000000000000" pitchFamily="2" charset="2"/>
              </a:rPr>
              <a:t> Flight Number vs. Payload Mass</a:t>
            </a:r>
          </a:p>
          <a:p>
            <a:pPr>
              <a:lnSpc>
                <a:spcPct val="100000"/>
              </a:lnSpc>
              <a:spcBef>
                <a:spcPts val="1400"/>
              </a:spcBef>
            </a:pPr>
            <a:r>
              <a:rPr lang="en-US" sz="1600" dirty="0">
                <a:solidFill>
                  <a:schemeClr val="tx1"/>
                </a:solidFill>
                <a:latin typeface="+mj-lt"/>
                <a:sym typeface="Wingdings" panose="05000000000000000000" pitchFamily="2" charset="2"/>
              </a:rPr>
              <a:t> Flight Number vs. Launch Site</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Payload Mass vs. Launch Site</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Orbit vs. Success Rate</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Flight Number vs. Orbit</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Payload vs. Orbit</a:t>
            </a:r>
          </a:p>
          <a:p>
            <a:pPr>
              <a:lnSpc>
                <a:spcPct val="100000"/>
              </a:lnSpc>
              <a:spcBef>
                <a:spcPts val="1400"/>
              </a:spcBef>
            </a:pPr>
            <a:r>
              <a:rPr lang="en-US" sz="1600" dirty="0">
                <a:solidFill>
                  <a:schemeClr val="tx1"/>
                </a:solidFill>
                <a:latin typeface="+mj-lt"/>
              </a:rPr>
              <a:t>  </a:t>
            </a:r>
            <a:r>
              <a:rPr lang="en-US" sz="1600" dirty="0">
                <a:solidFill>
                  <a:schemeClr val="tx1"/>
                </a:solidFill>
                <a:latin typeface="+mj-lt"/>
                <a:sym typeface="Wingdings" panose="05000000000000000000" pitchFamily="2" charset="2"/>
              </a:rPr>
              <a:t> Success Yearly Trend</a:t>
            </a:r>
            <a:endParaRPr lang="en-US" sz="2200" u="sng" dirty="0">
              <a:solidFill>
                <a:schemeClr val="tx1"/>
              </a:solidFill>
              <a:latin typeface="+mj-l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9958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EDA with Data Visualization</a:t>
            </a:r>
          </a:p>
        </p:txBody>
      </p:sp>
      <p:sp>
        <p:nvSpPr>
          <p:cNvPr id="6" name="TextBox 5">
            <a:extLst>
              <a:ext uri="{FF2B5EF4-FFF2-40B4-BE49-F238E27FC236}">
                <a16:creationId xmlns:a16="http://schemas.microsoft.com/office/drawing/2014/main" id="{8809A61F-2A06-317C-8950-4F4443138CA0}"/>
              </a:ext>
            </a:extLst>
          </p:cNvPr>
          <p:cNvSpPr txBox="1"/>
          <p:nvPr/>
        </p:nvSpPr>
        <p:spPr>
          <a:xfrm>
            <a:off x="5478778" y="4668858"/>
            <a:ext cx="6713221" cy="1231106"/>
          </a:xfrm>
          <a:prstGeom prst="rect">
            <a:avLst/>
          </a:prstGeom>
          <a:noFill/>
        </p:spPr>
        <p:txBody>
          <a:bodyPr wrap="square" rtlCol="0">
            <a:spAutoFit/>
          </a:bodyPr>
          <a:lstStyle/>
          <a:p>
            <a:r>
              <a:rPr lang="en-US" sz="1800" u="sng" dirty="0">
                <a:solidFill>
                  <a:schemeClr val="tx1"/>
                </a:solidFill>
                <a:latin typeface="+mj-lt"/>
              </a:rPr>
              <a:t>GitHub URL</a:t>
            </a:r>
            <a:endParaRPr lang="en-US" dirty="0"/>
          </a:p>
          <a:p>
            <a:r>
              <a:rPr lang="en-US" sz="1400"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https://github.com/collinbashore/IBM-Data-Science-Professional-Certification/blob/main/10%20-%20Capstone%20Project/Week%202%20Exploratory%20Data%20Analysis/jupyter-labs-eda-dataviz.ipynb</a:t>
            </a:r>
            <a:endParaRPr lang="en-US" sz="1400" dirty="0">
              <a:solidFill>
                <a:schemeClr val="accent1">
                  <a:lumMod val="60000"/>
                  <a:lumOff val="40000"/>
                </a:schemeClr>
              </a:solidFill>
            </a:endParaRPr>
          </a:p>
        </p:txBody>
      </p:sp>
      <p:sp>
        <p:nvSpPr>
          <p:cNvPr id="7" name="TextBox 6">
            <a:extLst>
              <a:ext uri="{FF2B5EF4-FFF2-40B4-BE49-F238E27FC236}">
                <a16:creationId xmlns:a16="http://schemas.microsoft.com/office/drawing/2014/main" id="{DD5D62EC-FEEF-5B0A-7DFA-AFB877B0F84C}"/>
              </a:ext>
            </a:extLst>
          </p:cNvPr>
          <p:cNvSpPr txBox="1"/>
          <p:nvPr/>
        </p:nvSpPr>
        <p:spPr>
          <a:xfrm>
            <a:off x="5478778" y="1817064"/>
            <a:ext cx="6606540" cy="2523768"/>
          </a:xfrm>
          <a:prstGeom prst="rect">
            <a:avLst/>
          </a:prstGeom>
          <a:noFill/>
        </p:spPr>
        <p:txBody>
          <a:bodyPr wrap="square" rtlCol="0">
            <a:spAutoFit/>
          </a:bodyPr>
          <a:lstStyle/>
          <a:p>
            <a:r>
              <a:rPr lang="en-US" sz="2000" b="1" u="sng" dirty="0">
                <a:latin typeface="+mj-lt"/>
              </a:rPr>
              <a:t>Plot types</a:t>
            </a:r>
          </a:p>
          <a:p>
            <a:endParaRPr lang="en-US" dirty="0"/>
          </a:p>
          <a:p>
            <a:pPr marL="285750" indent="-285750">
              <a:buFont typeface="Wingdings" panose="05000000000000000000" pitchFamily="2" charset="2"/>
              <a:buChar char="à"/>
            </a:pPr>
            <a:r>
              <a:rPr lang="en-US" dirty="0">
                <a:sym typeface="Wingdings" panose="05000000000000000000" pitchFamily="2" charset="2"/>
              </a:rPr>
              <a:t>Scatter plots </a:t>
            </a:r>
          </a:p>
          <a:p>
            <a:pPr marL="285750" indent="-285750">
              <a:buFont typeface="Wingdings" panose="05000000000000000000" pitchFamily="2" charset="2"/>
              <a:buChar char="à"/>
            </a:pPr>
            <a:r>
              <a:rPr lang="en-US" dirty="0">
                <a:sym typeface="Wingdings" panose="05000000000000000000" pitchFamily="2" charset="2"/>
              </a:rPr>
              <a:t>Line charts</a:t>
            </a:r>
          </a:p>
          <a:p>
            <a:pPr marL="285750" indent="-285750">
              <a:buFont typeface="Wingdings" panose="05000000000000000000" pitchFamily="2" charset="2"/>
              <a:buChar char="à"/>
            </a:pPr>
            <a:r>
              <a:rPr lang="en-US" dirty="0">
                <a:sym typeface="Wingdings" panose="05000000000000000000" pitchFamily="2" charset="2"/>
              </a:rPr>
              <a:t>Bar plots </a:t>
            </a:r>
          </a:p>
          <a:p>
            <a:pPr marL="285750" indent="-285750">
              <a:buFont typeface="Wingdings" panose="05000000000000000000" pitchFamily="2" charset="2"/>
              <a:buChar char="à"/>
            </a:pPr>
            <a:endParaRPr lang="en-US" dirty="0">
              <a:sym typeface="Wingdings" panose="05000000000000000000" pitchFamily="2" charset="2"/>
            </a:endParaRPr>
          </a:p>
          <a:p>
            <a:r>
              <a:rPr lang="en-US" sz="1600" dirty="0">
                <a:sym typeface="Wingdings" panose="05000000000000000000" pitchFamily="2" charset="2"/>
              </a:rPr>
              <a:t>Used to compare relationships between variable to decide if the relationships between each variable exist so that the variables are used for training the machine learning models used for predictive analytics</a:t>
            </a:r>
            <a:endParaRPr lang="en-US" sz="1600"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z="1600" b="1" smtClean="0">
                <a:latin typeface="+mj-lt"/>
              </a:rPr>
              <a:t>13</a:t>
            </a:fld>
            <a:endParaRPr lang="en-US"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6171" y="1882776"/>
            <a:ext cx="4741154" cy="4351337"/>
          </a:xfrm>
          <a:prstGeom prst="rect">
            <a:avLst/>
          </a:prstGeom>
        </p:spPr>
        <p:txBody>
          <a:bodyPr>
            <a:normAutofit fontScale="92500" lnSpcReduction="20000"/>
          </a:bodyPr>
          <a:lstStyle/>
          <a:p>
            <a:pPr>
              <a:lnSpc>
                <a:spcPct val="100000"/>
              </a:lnSpc>
              <a:spcBef>
                <a:spcPts val="1400"/>
              </a:spcBef>
            </a:pPr>
            <a:r>
              <a:rPr lang="en-US" sz="1900" dirty="0">
                <a:solidFill>
                  <a:schemeClr val="tx1"/>
                </a:solidFill>
              </a:rPr>
              <a:t>-</a:t>
            </a:r>
            <a:r>
              <a:rPr lang="en-US" sz="1900" dirty="0">
                <a:solidFill>
                  <a:schemeClr val="accent3">
                    <a:lumMod val="25000"/>
                  </a:schemeClr>
                </a:solidFill>
              </a:rPr>
              <a:t> </a:t>
            </a:r>
            <a:r>
              <a:rPr lang="en-US" sz="1900" dirty="0">
                <a:solidFill>
                  <a:schemeClr val="tx1"/>
                </a:solidFill>
              </a:rPr>
              <a:t>Map objects in Folium such as markers, circles, and lines locates the launch sites, highlights successful and unsuccessful landings, and proximity to the following key locations: Railway, Coastline, City, Highway </a:t>
            </a:r>
          </a:p>
          <a:p>
            <a:pPr>
              <a:lnSpc>
                <a:spcPct val="100000"/>
              </a:lnSpc>
              <a:spcBef>
                <a:spcPts val="1400"/>
              </a:spcBef>
            </a:pPr>
            <a:r>
              <a:rPr lang="en-US" sz="1900" dirty="0">
                <a:solidFill>
                  <a:schemeClr val="tx1"/>
                </a:solidFill>
              </a:rPr>
              <a:t>- Purpose of having those map objects helps us understand why the launch sites are located in those specific locations and visualizes all successful landings relative to key locations</a:t>
            </a:r>
            <a:endParaRPr lang="en-US" sz="1900" u="sng" dirty="0">
              <a:solidFill>
                <a:schemeClr val="tx1"/>
              </a:solidFill>
              <a:latin typeface="+mj-lt"/>
            </a:endParaRPr>
          </a:p>
          <a:p>
            <a:pPr>
              <a:lnSpc>
                <a:spcPct val="100000"/>
              </a:lnSpc>
              <a:spcBef>
                <a:spcPts val="1400"/>
              </a:spcBef>
            </a:pPr>
            <a:r>
              <a:rPr lang="en-US" sz="2400" u="sng" dirty="0">
                <a:solidFill>
                  <a:schemeClr val="tx1"/>
                </a:solidFill>
                <a:latin typeface="+mj-lt"/>
              </a:rPr>
              <a:t>GitHub URL</a:t>
            </a:r>
            <a:endParaRPr lang="en-US" dirty="0"/>
          </a:p>
          <a:p>
            <a:r>
              <a:rPr lang="en-US" sz="1900"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https://github.com/collinbashore/IBM-Data-Science-Professional-Certification/blob/main/10%20-%20Capstone%20Project/Week%203%20Visual%20Analytics%20and%20Interactive%20Dashboards/lab_jupyter_launch_site_location.ipynb</a:t>
            </a:r>
            <a:endParaRPr lang="en-US" sz="1900" dirty="0">
              <a:solidFill>
                <a:schemeClr val="accent1">
                  <a:lumMod val="60000"/>
                  <a:lumOff val="40000"/>
                </a:schemeClr>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26171" y="9549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Build an Interactive Map with Folium</a:t>
            </a:r>
          </a:p>
        </p:txBody>
      </p:sp>
      <p:pic>
        <p:nvPicPr>
          <p:cNvPr id="6" name="Picture 5">
            <a:extLst>
              <a:ext uri="{FF2B5EF4-FFF2-40B4-BE49-F238E27FC236}">
                <a16:creationId xmlns:a16="http://schemas.microsoft.com/office/drawing/2014/main" id="{4DE5F962-B6B2-3712-D2C3-82788121CB02}"/>
              </a:ext>
            </a:extLst>
          </p:cNvPr>
          <p:cNvPicPr>
            <a:picLocks noChangeAspect="1"/>
          </p:cNvPicPr>
          <p:nvPr/>
        </p:nvPicPr>
        <p:blipFill>
          <a:blip r:embed="rId3"/>
          <a:stretch>
            <a:fillRect/>
          </a:stretch>
        </p:blipFill>
        <p:spPr>
          <a:xfrm>
            <a:off x="5350700" y="1957829"/>
            <a:ext cx="6741478" cy="404812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z="1600" b="1" smtClean="0">
                <a:latin typeface="+mj-lt"/>
              </a:rPr>
              <a:t>14</a:t>
            </a:fld>
            <a:endParaRPr lang="en-US"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6384" y="1825625"/>
            <a:ext cx="5141942" cy="4351338"/>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tx1"/>
                </a:solidFill>
              </a:rPr>
              <a:t>-</a:t>
            </a:r>
            <a:r>
              <a:rPr lang="en-US" sz="2200" dirty="0">
                <a:solidFill>
                  <a:schemeClr val="accent3">
                    <a:lumMod val="25000"/>
                  </a:schemeClr>
                </a:solidFill>
              </a:rPr>
              <a:t> </a:t>
            </a:r>
            <a:r>
              <a:rPr lang="en-US" sz="2600" dirty="0">
                <a:solidFill>
                  <a:schemeClr val="tx1"/>
                </a:solidFill>
              </a:rPr>
              <a:t>Dashboard includes a pie chart, range slider, and a scatter plot</a:t>
            </a:r>
          </a:p>
          <a:p>
            <a:pPr>
              <a:lnSpc>
                <a:spcPct val="100000"/>
              </a:lnSpc>
              <a:spcBef>
                <a:spcPts val="1400"/>
              </a:spcBef>
            </a:pPr>
            <a:r>
              <a:rPr lang="en-US" sz="2600" dirty="0">
                <a:solidFill>
                  <a:schemeClr val="tx1"/>
                </a:solidFill>
              </a:rPr>
              <a:t>-</a:t>
            </a:r>
            <a:r>
              <a:rPr lang="en-US" sz="2600" dirty="0">
                <a:solidFill>
                  <a:schemeClr val="accent3">
                    <a:lumMod val="25000"/>
                  </a:schemeClr>
                </a:solidFill>
              </a:rPr>
              <a:t> </a:t>
            </a:r>
            <a:r>
              <a:rPr lang="en-US" sz="2600" dirty="0">
                <a:solidFill>
                  <a:schemeClr val="tx1"/>
                </a:solidFill>
              </a:rPr>
              <a:t>Pie chart shows the distribution of successful landings across all launch sites and can be selected to visualize individual launch site success rates</a:t>
            </a:r>
          </a:p>
          <a:p>
            <a:pPr lvl="1">
              <a:lnSpc>
                <a:spcPct val="100000"/>
              </a:lnSpc>
              <a:spcBef>
                <a:spcPts val="1400"/>
              </a:spcBef>
              <a:buClr>
                <a:schemeClr val="tx1"/>
              </a:buClr>
              <a:buFont typeface="Arial" panose="020B0604020202020204" pitchFamily="34" charset="0"/>
              <a:buChar char="•"/>
            </a:pPr>
            <a:r>
              <a:rPr lang="en-US" sz="2600" dirty="0">
                <a:solidFill>
                  <a:schemeClr val="tx1"/>
                </a:solidFill>
              </a:rPr>
              <a:t>Two inputs: All sites or individual launch sites </a:t>
            </a:r>
          </a:p>
          <a:p>
            <a:pPr>
              <a:lnSpc>
                <a:spcPct val="100000"/>
              </a:lnSpc>
              <a:spcBef>
                <a:spcPts val="1400"/>
              </a:spcBef>
            </a:pPr>
            <a:r>
              <a:rPr lang="en-US" sz="2600" dirty="0">
                <a:solidFill>
                  <a:schemeClr val="tx1"/>
                </a:solidFill>
              </a:rPr>
              <a:t>- Scatter plot shows how success varies across launch sites, payload mass, and booster version category</a:t>
            </a:r>
          </a:p>
          <a:p>
            <a:pPr lvl="1">
              <a:lnSpc>
                <a:spcPct val="100000"/>
              </a:lnSpc>
              <a:spcBef>
                <a:spcPts val="1400"/>
              </a:spcBef>
              <a:buClr>
                <a:schemeClr val="tx1"/>
              </a:buClr>
              <a:buFont typeface="Arial" panose="020B0604020202020204" pitchFamily="34" charset="0"/>
              <a:buChar char="•"/>
            </a:pPr>
            <a:r>
              <a:rPr lang="en-US" sz="2600" dirty="0">
                <a:solidFill>
                  <a:schemeClr val="tx1"/>
                </a:solidFill>
              </a:rPr>
              <a:t>Two inputs: All sites or individual sites and payload mass on interactive slider between 0 and 10,000 kg</a:t>
            </a:r>
            <a:endParaRPr lang="en-US" sz="2100" dirty="0">
              <a:solidFill>
                <a:schemeClr val="tx1"/>
              </a:solidFill>
            </a:endParaRPr>
          </a:p>
          <a:p>
            <a:pPr>
              <a:lnSpc>
                <a:spcPct val="100000"/>
              </a:lnSpc>
              <a:spcBef>
                <a:spcPts val="1400"/>
              </a:spcBef>
            </a:pPr>
            <a:r>
              <a:rPr lang="en-US" sz="3100" u="sng" dirty="0">
                <a:solidFill>
                  <a:schemeClr val="tx1"/>
                </a:solidFill>
                <a:latin typeface="+mj-lt"/>
              </a:rPr>
              <a:t>GitHub URL</a:t>
            </a:r>
          </a:p>
          <a:p>
            <a:pPr>
              <a:lnSpc>
                <a:spcPct val="120000"/>
              </a:lnSpc>
              <a:spcBef>
                <a:spcPts val="1400"/>
              </a:spcBef>
            </a:pPr>
            <a:r>
              <a:rPr lang="en-US" u="sng" dirty="0">
                <a:solidFill>
                  <a:schemeClr val="accent1">
                    <a:lumMod val="40000"/>
                    <a:lumOff val="60000"/>
                  </a:schemeClr>
                </a:solidFill>
                <a:latin typeface="+mj-lt"/>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https://github.com/collinbashore/IBM-Data-Science-Professional-Certification/blob/main/10%20-%20Capstone%20Project/Week%203%20Visual%20Analytics%20and%20Interactive%20Dashboards/spacex_dash_app.py</a:t>
            </a:r>
            <a:endParaRPr lang="en-US" u="sng" dirty="0">
              <a:solidFill>
                <a:schemeClr val="accent1">
                  <a:lumMod val="40000"/>
                  <a:lumOff val="60000"/>
                </a:schemeClr>
              </a:solidFill>
              <a:latin typeface="+mj-lt"/>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96883"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Build a Dashboard with </a:t>
            </a:r>
            <a:r>
              <a:rPr lang="en-US" sz="4400" dirty="0" err="1">
                <a:solidFill>
                  <a:schemeClr val="tx1"/>
                </a:solidFill>
                <a:latin typeface="+mj-lt"/>
              </a:rPr>
              <a:t>Plotly</a:t>
            </a:r>
            <a:r>
              <a:rPr lang="en-US" sz="4400" dirty="0">
                <a:solidFill>
                  <a:schemeClr val="tx1"/>
                </a:solidFill>
                <a:latin typeface="+mj-lt"/>
              </a:rPr>
              <a:t> Dash</a:t>
            </a:r>
          </a:p>
        </p:txBody>
      </p:sp>
      <p:pic>
        <p:nvPicPr>
          <p:cNvPr id="6" name="Picture 5">
            <a:extLst>
              <a:ext uri="{FF2B5EF4-FFF2-40B4-BE49-F238E27FC236}">
                <a16:creationId xmlns:a16="http://schemas.microsoft.com/office/drawing/2014/main" id="{7C3291AB-61C4-1408-A7C0-C55D7AB8B22F}"/>
              </a:ext>
            </a:extLst>
          </p:cNvPr>
          <p:cNvPicPr>
            <a:picLocks noChangeAspect="1"/>
          </p:cNvPicPr>
          <p:nvPr/>
        </p:nvPicPr>
        <p:blipFill>
          <a:blip r:embed="rId3"/>
          <a:stretch>
            <a:fillRect/>
          </a:stretch>
        </p:blipFill>
        <p:spPr>
          <a:xfrm>
            <a:off x="5648326" y="1825625"/>
            <a:ext cx="6259207" cy="435133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z="1600" smtClean="0">
                <a:solidFill>
                  <a:schemeClr val="tx1"/>
                </a:solidFill>
                <a:latin typeface="+mj-lt"/>
              </a:rPr>
              <a:t>15</a:t>
            </a:fld>
            <a:endParaRPr lang="en-US" dirty="0">
              <a:solidFill>
                <a:schemeClr val="tx1"/>
              </a:solidFill>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215497"/>
            <a:ext cx="3817619" cy="3484263"/>
          </a:xfrm>
          <a:prstGeom prst="rect">
            <a:avLst/>
          </a:prstGeom>
        </p:spPr>
        <p:txBody>
          <a:bodyPr>
            <a:normAutofit/>
          </a:bodyPr>
          <a:lstStyle/>
          <a:p>
            <a:pPr>
              <a:lnSpc>
                <a:spcPct val="100000"/>
              </a:lnSpc>
              <a:spcBef>
                <a:spcPts val="1400"/>
              </a:spcBef>
            </a:pPr>
            <a:r>
              <a:rPr lang="en-US" sz="2200" u="sng" dirty="0">
                <a:solidFill>
                  <a:schemeClr val="tx1"/>
                </a:solidFill>
                <a:latin typeface="+mj-lt"/>
              </a:rPr>
              <a:t>GitHub URL</a:t>
            </a:r>
          </a:p>
          <a:p>
            <a:pPr>
              <a:lnSpc>
                <a:spcPct val="100000"/>
              </a:lnSpc>
              <a:spcBef>
                <a:spcPts val="1400"/>
              </a:spcBef>
            </a:pPr>
            <a:r>
              <a:rPr lang="en-US" u="sng" dirty="0">
                <a:solidFill>
                  <a:schemeClr val="accent1">
                    <a:lumMod val="40000"/>
                    <a:lumOff val="60000"/>
                  </a:schemeClr>
                </a:solidFill>
                <a:latin typeface="+mj-lt"/>
              </a:rPr>
              <a:t>https://github.com/collinbashore/IBM-Data-Science-Professional-Certification/blob/main/10%20-%20Capstone%20Project/Week%204%20Predictive%20Analytics%20(Classification)/SpaceX_Machine%20Learning%20Prediction_Part_5.ipynb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838200"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Predictive Analysis (Classification)</a:t>
            </a:r>
          </a:p>
        </p:txBody>
      </p:sp>
      <p:sp>
        <p:nvSpPr>
          <p:cNvPr id="6" name="Arrow: Down 5">
            <a:extLst>
              <a:ext uri="{FF2B5EF4-FFF2-40B4-BE49-F238E27FC236}">
                <a16:creationId xmlns:a16="http://schemas.microsoft.com/office/drawing/2014/main" id="{85DDF5F5-6694-433F-9A85-D902C7669FCC}"/>
              </a:ext>
            </a:extLst>
          </p:cNvPr>
          <p:cNvSpPr/>
          <p:nvPr/>
        </p:nvSpPr>
        <p:spPr>
          <a:xfrm rot="16200000">
            <a:off x="6864091" y="1953432"/>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DC832D7-E930-E26D-A70F-68C65092DD92}"/>
              </a:ext>
            </a:extLst>
          </p:cNvPr>
          <p:cNvSpPr/>
          <p:nvPr/>
        </p:nvSpPr>
        <p:spPr>
          <a:xfrm>
            <a:off x="5042924" y="1906552"/>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Split label column ‘Class’ from dataset</a:t>
            </a:r>
          </a:p>
        </p:txBody>
      </p:sp>
      <p:sp>
        <p:nvSpPr>
          <p:cNvPr id="13" name="Arrow: Down 12">
            <a:extLst>
              <a:ext uri="{FF2B5EF4-FFF2-40B4-BE49-F238E27FC236}">
                <a16:creationId xmlns:a16="http://schemas.microsoft.com/office/drawing/2014/main" id="{DB7A73F1-BF17-B5D4-488E-22F3EC15B000}"/>
              </a:ext>
            </a:extLst>
          </p:cNvPr>
          <p:cNvSpPr/>
          <p:nvPr/>
        </p:nvSpPr>
        <p:spPr>
          <a:xfrm>
            <a:off x="10497726" y="4046371"/>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C1F07E1D-CC22-B3CF-94AB-D6ABB8B56768}"/>
              </a:ext>
            </a:extLst>
          </p:cNvPr>
          <p:cNvSpPr/>
          <p:nvPr/>
        </p:nvSpPr>
        <p:spPr>
          <a:xfrm>
            <a:off x="10512966" y="2631386"/>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F953FD67-4878-C93B-9869-A7683AFB1CFB}"/>
              </a:ext>
            </a:extLst>
          </p:cNvPr>
          <p:cNvSpPr/>
          <p:nvPr/>
        </p:nvSpPr>
        <p:spPr>
          <a:xfrm rot="16200000">
            <a:off x="9251424" y="1934931"/>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EF7F388-9757-3E55-AFCF-5E3B49A83A94}"/>
              </a:ext>
            </a:extLst>
          </p:cNvPr>
          <p:cNvSpPr/>
          <p:nvPr/>
        </p:nvSpPr>
        <p:spPr>
          <a:xfrm>
            <a:off x="4993144" y="3238733"/>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Plot accuracy scores for all models</a:t>
            </a:r>
          </a:p>
        </p:txBody>
      </p:sp>
      <p:sp>
        <p:nvSpPr>
          <p:cNvPr id="17" name="Rectangle: Rounded Corners 16">
            <a:extLst>
              <a:ext uri="{FF2B5EF4-FFF2-40B4-BE49-F238E27FC236}">
                <a16:creationId xmlns:a16="http://schemas.microsoft.com/office/drawing/2014/main" id="{095E2814-A4C1-A0C3-41E1-802B600A2277}"/>
              </a:ext>
            </a:extLst>
          </p:cNvPr>
          <p:cNvSpPr/>
          <p:nvPr/>
        </p:nvSpPr>
        <p:spPr>
          <a:xfrm>
            <a:off x="7411207" y="3251803"/>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Plot confusion matrix for all models</a:t>
            </a:r>
          </a:p>
        </p:txBody>
      </p:sp>
      <p:sp>
        <p:nvSpPr>
          <p:cNvPr id="18" name="Rectangle: Rounded Corners 17">
            <a:extLst>
              <a:ext uri="{FF2B5EF4-FFF2-40B4-BE49-F238E27FC236}">
                <a16:creationId xmlns:a16="http://schemas.microsoft.com/office/drawing/2014/main" id="{30CF3644-2986-6056-AAAC-2CF77FD76921}"/>
              </a:ext>
            </a:extLst>
          </p:cNvPr>
          <p:cNvSpPr/>
          <p:nvPr/>
        </p:nvSpPr>
        <p:spPr>
          <a:xfrm>
            <a:off x="7405367" y="4688587"/>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Score models on test dataset</a:t>
            </a:r>
          </a:p>
        </p:txBody>
      </p:sp>
      <p:sp>
        <p:nvSpPr>
          <p:cNvPr id="19" name="Rectangle: Rounded Corners 18">
            <a:extLst>
              <a:ext uri="{FF2B5EF4-FFF2-40B4-BE49-F238E27FC236}">
                <a16:creationId xmlns:a16="http://schemas.microsoft.com/office/drawing/2014/main" id="{349A919B-DA06-9D3E-0D8A-632FA2167600}"/>
              </a:ext>
            </a:extLst>
          </p:cNvPr>
          <p:cNvSpPr/>
          <p:nvPr/>
        </p:nvSpPr>
        <p:spPr>
          <a:xfrm>
            <a:off x="9860700" y="4694071"/>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GridSearchCV</a:t>
            </a:r>
            <a:r>
              <a:rPr lang="en-US" sz="1200" b="1" dirty="0">
                <a:solidFill>
                  <a:schemeClr val="tx1"/>
                </a:solidFill>
              </a:rPr>
              <a:t> on </a:t>
            </a:r>
            <a:r>
              <a:rPr lang="en-US" sz="1200" b="1" dirty="0" err="1">
                <a:solidFill>
                  <a:schemeClr val="tx1"/>
                </a:solidFill>
              </a:rPr>
              <a:t>LogReg</a:t>
            </a:r>
            <a:r>
              <a:rPr lang="en-US" sz="1200" b="1" dirty="0">
                <a:solidFill>
                  <a:schemeClr val="tx1"/>
                </a:solidFill>
              </a:rPr>
              <a:t>, SVM, Decision Tree, and KNN models</a:t>
            </a:r>
          </a:p>
        </p:txBody>
      </p:sp>
      <p:sp>
        <p:nvSpPr>
          <p:cNvPr id="20" name="Rectangle: Rounded Corners 19">
            <a:extLst>
              <a:ext uri="{FF2B5EF4-FFF2-40B4-BE49-F238E27FC236}">
                <a16:creationId xmlns:a16="http://schemas.microsoft.com/office/drawing/2014/main" id="{CE33AAE0-BF58-E1A8-A970-3DE729FE23E0}"/>
              </a:ext>
            </a:extLst>
          </p:cNvPr>
          <p:cNvSpPr/>
          <p:nvPr/>
        </p:nvSpPr>
        <p:spPr>
          <a:xfrm>
            <a:off x="9860701" y="3279086"/>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GridSearchCV</a:t>
            </a:r>
            <a:r>
              <a:rPr lang="en-US" sz="1200" b="1" dirty="0">
                <a:solidFill>
                  <a:schemeClr val="tx1"/>
                </a:solidFill>
              </a:rPr>
              <a:t> (cv=10) to find optimal parameters</a:t>
            </a:r>
          </a:p>
        </p:txBody>
      </p:sp>
      <p:sp>
        <p:nvSpPr>
          <p:cNvPr id="21" name="Rectangle: Rounded Corners 20">
            <a:extLst>
              <a:ext uri="{FF2B5EF4-FFF2-40B4-BE49-F238E27FC236}">
                <a16:creationId xmlns:a16="http://schemas.microsoft.com/office/drawing/2014/main" id="{443A7196-512F-40F5-A972-650B8B6566CA}"/>
              </a:ext>
            </a:extLst>
          </p:cNvPr>
          <p:cNvSpPr/>
          <p:nvPr/>
        </p:nvSpPr>
        <p:spPr>
          <a:xfrm>
            <a:off x="7431785" y="1886177"/>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Fit and Transform features using </a:t>
            </a:r>
            <a:r>
              <a:rPr lang="en-US" sz="1200" b="1" dirty="0" err="1">
                <a:solidFill>
                  <a:schemeClr val="tx1"/>
                </a:solidFill>
              </a:rPr>
              <a:t>StandardScalar</a:t>
            </a:r>
            <a:r>
              <a:rPr lang="en-US" sz="1200" b="1" dirty="0">
                <a:solidFill>
                  <a:schemeClr val="tx1"/>
                </a:solidFill>
              </a:rPr>
              <a:t>()</a:t>
            </a:r>
          </a:p>
        </p:txBody>
      </p:sp>
      <p:sp>
        <p:nvSpPr>
          <p:cNvPr id="22" name="Rectangle: Rounded Corners 21">
            <a:extLst>
              <a:ext uri="{FF2B5EF4-FFF2-40B4-BE49-F238E27FC236}">
                <a16:creationId xmlns:a16="http://schemas.microsoft.com/office/drawing/2014/main" id="{1C608AE1-401F-B680-4C04-57851F62B4D1}"/>
              </a:ext>
            </a:extLst>
          </p:cNvPr>
          <p:cNvSpPr/>
          <p:nvPr/>
        </p:nvSpPr>
        <p:spPr>
          <a:xfrm>
            <a:off x="9817590" y="1904676"/>
            <a:ext cx="1758683" cy="745209"/>
          </a:xfrm>
          <a:prstGeom prst="roundRect">
            <a:avLst/>
          </a:prstGeom>
          <a:solidFill>
            <a:schemeClr val="accent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Train_test_split</a:t>
            </a:r>
            <a:r>
              <a:rPr lang="en-US" sz="1200" b="1" dirty="0">
                <a:solidFill>
                  <a:schemeClr val="tx1"/>
                </a:solidFill>
              </a:rPr>
              <a:t> data</a:t>
            </a:r>
          </a:p>
        </p:txBody>
      </p:sp>
      <p:sp>
        <p:nvSpPr>
          <p:cNvPr id="23" name="Arrow: Down 22">
            <a:extLst>
              <a:ext uri="{FF2B5EF4-FFF2-40B4-BE49-F238E27FC236}">
                <a16:creationId xmlns:a16="http://schemas.microsoft.com/office/drawing/2014/main" id="{5FE9878F-785C-8461-F898-8EC67DDF42B5}"/>
              </a:ext>
            </a:extLst>
          </p:cNvPr>
          <p:cNvSpPr/>
          <p:nvPr/>
        </p:nvSpPr>
        <p:spPr>
          <a:xfrm rot="5400000">
            <a:off x="6839201" y="3280242"/>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1599AE46-0A15-B785-8415-AF2354C5D689}"/>
              </a:ext>
            </a:extLst>
          </p:cNvPr>
          <p:cNvSpPr/>
          <p:nvPr/>
        </p:nvSpPr>
        <p:spPr>
          <a:xfrm rot="10800000">
            <a:off x="8042392" y="4024295"/>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224EAD5C-CF1C-ECD7-C973-A4FAA291804E}"/>
              </a:ext>
            </a:extLst>
          </p:cNvPr>
          <p:cNvSpPr/>
          <p:nvPr/>
        </p:nvSpPr>
        <p:spPr>
          <a:xfrm rot="5400000">
            <a:off x="9271244" y="4742825"/>
            <a:ext cx="484632" cy="647700"/>
          </a:xfrm>
          <a:prstGeom prst="down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2030081"/>
            <a:ext cx="7068725" cy="3962964"/>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800" dirty="0">
                <a:solidFill>
                  <a:schemeClr val="tx1"/>
                </a:solidFill>
                <a:latin typeface="+mj-lt"/>
              </a:rPr>
              <a:t>Exploratory data analysis results</a:t>
            </a:r>
          </a:p>
          <a:p>
            <a:pPr lvl="1">
              <a:lnSpc>
                <a:spcPct val="100000"/>
              </a:lnSpc>
              <a:spcBef>
                <a:spcPts val="1400"/>
              </a:spcBef>
            </a:pPr>
            <a:r>
              <a:rPr lang="en-US" sz="3000" dirty="0">
                <a:solidFill>
                  <a:schemeClr val="tx1"/>
                </a:solidFill>
                <a:latin typeface="+mn-lt"/>
              </a:rPr>
              <a:t>Orbits ES-L1, GEO, HEO, and SSO have the highest average success rates</a:t>
            </a:r>
          </a:p>
          <a:p>
            <a:pPr lvl="1">
              <a:lnSpc>
                <a:spcPct val="100000"/>
              </a:lnSpc>
              <a:spcBef>
                <a:spcPts val="1400"/>
              </a:spcBef>
            </a:pPr>
            <a:r>
              <a:rPr lang="en-US" sz="3000" dirty="0">
                <a:solidFill>
                  <a:schemeClr val="tx1"/>
                </a:solidFill>
                <a:latin typeface="+mn-lt"/>
              </a:rPr>
              <a:t>There are no rockets launched for heavy payload mass (greater than 10,000 kg) for the VAFB-SLC launch site </a:t>
            </a:r>
          </a:p>
          <a:p>
            <a:pPr>
              <a:lnSpc>
                <a:spcPct val="100000"/>
              </a:lnSpc>
              <a:spcBef>
                <a:spcPts val="1400"/>
              </a:spcBef>
            </a:pPr>
            <a:r>
              <a:rPr lang="en-US" sz="3800" dirty="0">
                <a:solidFill>
                  <a:schemeClr val="tx1"/>
                </a:solidFill>
                <a:latin typeface="+mj-lt"/>
              </a:rPr>
              <a:t>Interactive analytics demo in screenshots</a:t>
            </a:r>
          </a:p>
          <a:p>
            <a:pPr lvl="1">
              <a:lnSpc>
                <a:spcPct val="100000"/>
              </a:lnSpc>
              <a:spcBef>
                <a:spcPts val="1400"/>
              </a:spcBef>
            </a:pPr>
            <a:r>
              <a:rPr lang="en-US" sz="3000" dirty="0">
                <a:solidFill>
                  <a:schemeClr val="tx1"/>
                </a:solidFill>
                <a:latin typeface="+mn-lt"/>
              </a:rPr>
              <a:t>KSC LC-39A launch site has highest success rate of 41.7%</a:t>
            </a:r>
          </a:p>
          <a:p>
            <a:pPr lvl="1">
              <a:lnSpc>
                <a:spcPct val="100000"/>
              </a:lnSpc>
              <a:spcBef>
                <a:spcPts val="1400"/>
              </a:spcBef>
            </a:pPr>
            <a:r>
              <a:rPr lang="en-US" sz="3000" dirty="0">
                <a:solidFill>
                  <a:schemeClr val="tx1"/>
                </a:solidFill>
                <a:latin typeface="+mn-lt"/>
              </a:rPr>
              <a:t>FT Booster has the most successful landings (13 of 15 with payload mass range of 2,000 to 5,500 kg </a:t>
            </a:r>
          </a:p>
          <a:p>
            <a:pPr>
              <a:lnSpc>
                <a:spcPct val="100000"/>
              </a:lnSpc>
              <a:spcBef>
                <a:spcPts val="1400"/>
              </a:spcBef>
            </a:pPr>
            <a:r>
              <a:rPr lang="en-US" sz="3800" dirty="0">
                <a:solidFill>
                  <a:schemeClr val="tx1"/>
                </a:solidFill>
                <a:latin typeface="+mj-lt"/>
              </a:rPr>
              <a:t>Predictive analysis results</a:t>
            </a:r>
          </a:p>
          <a:p>
            <a:pPr lvl="1">
              <a:lnSpc>
                <a:spcPct val="100000"/>
              </a:lnSpc>
              <a:spcBef>
                <a:spcPts val="1400"/>
              </a:spcBef>
            </a:pPr>
            <a:r>
              <a:rPr lang="en-US" sz="2900" dirty="0">
                <a:solidFill>
                  <a:schemeClr val="tx1"/>
                </a:solidFill>
                <a:latin typeface="+mn-lt"/>
              </a:rPr>
              <a:t>Three models: Logistic Regression, Decision Tree, and Support Vector Machines have test accuracy rate of 83.33%</a:t>
            </a:r>
          </a:p>
          <a:p>
            <a:pPr lvl="1">
              <a:lnSpc>
                <a:spcPct val="100000"/>
              </a:lnSpc>
              <a:spcBef>
                <a:spcPts val="1400"/>
              </a:spcBef>
            </a:pPr>
            <a:r>
              <a:rPr lang="en-US" sz="2900" dirty="0">
                <a:solidFill>
                  <a:schemeClr val="tx1"/>
                </a:solidFill>
                <a:latin typeface="+mn-lt"/>
              </a:rPr>
              <a:t>K Nearest Neighbors had test accuracy rate of 77.78%</a:t>
            </a:r>
            <a:endParaRPr lang="en-US" sz="21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z="1600" b="1" smtClean="0">
                <a:latin typeface="+mj-lt"/>
              </a:rPr>
              <a:t>16</a:t>
            </a:fld>
            <a:endParaRPr lang="en-US" sz="1600" b="1" dirty="0">
              <a:latin typeface="+mj-lt"/>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41125"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mall island in the middle of a body of water&#10;&#10;Description automatically generated with medium confidence">
            <a:extLst>
              <a:ext uri="{FF2B5EF4-FFF2-40B4-BE49-F238E27FC236}">
                <a16:creationId xmlns:a16="http://schemas.microsoft.com/office/drawing/2014/main" id="{EBA0EAC9-CD8E-8400-CF28-C7F95440389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14000"/>
                    </a14:imgEffect>
                    <a14:imgEffect>
                      <a14:brightnessContrast bright="-56000" contrast="-50000"/>
                    </a14:imgEffect>
                  </a14:imgLayer>
                </a14:imgProps>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9373B5-D7AE-0B95-1030-30073594CC38}"/>
              </a:ext>
            </a:extLst>
          </p:cNvPr>
          <p:cNvSpPr txBox="1"/>
          <p:nvPr/>
        </p:nvSpPr>
        <p:spPr>
          <a:xfrm>
            <a:off x="8089790" y="2305615"/>
            <a:ext cx="4360961" cy="2246769"/>
          </a:xfrm>
          <a:prstGeom prst="rect">
            <a:avLst/>
          </a:prstGeom>
          <a:noFill/>
        </p:spPr>
        <p:txBody>
          <a:bodyPr wrap="square" rtlCol="0">
            <a:spAutoFit/>
          </a:bodyPr>
          <a:lstStyle/>
          <a:p>
            <a:pPr>
              <a:spcAft>
                <a:spcPts val="600"/>
              </a:spcAft>
            </a:pPr>
            <a:r>
              <a:rPr lang="en-US" sz="2400" dirty="0">
                <a:solidFill>
                  <a:schemeClr val="bg1"/>
                </a:solidFill>
                <a:latin typeface="+mj-lt"/>
              </a:rPr>
              <a:t>Section 2</a:t>
            </a:r>
          </a:p>
          <a:p>
            <a:pPr>
              <a:spcAft>
                <a:spcPts val="600"/>
              </a:spcAft>
            </a:pPr>
            <a:endParaRPr lang="en-US" dirty="0">
              <a:solidFill>
                <a:schemeClr val="bg1"/>
              </a:solidFill>
            </a:endParaRPr>
          </a:p>
          <a:p>
            <a:pPr>
              <a:spcAft>
                <a:spcPts val="600"/>
              </a:spcAft>
            </a:pPr>
            <a:r>
              <a:rPr lang="en-US" sz="4400" dirty="0">
                <a:solidFill>
                  <a:schemeClr val="bg1"/>
                </a:solidFill>
                <a:latin typeface="+mj-lt"/>
              </a:rPr>
              <a:t>Exploratory Data Analysis</a:t>
            </a:r>
          </a:p>
        </p:txBody>
      </p:sp>
    </p:spTree>
    <p:extLst>
      <p:ext uri="{BB962C8B-B14F-4D97-AF65-F5344CB8AC3E}">
        <p14:creationId xmlns:p14="http://schemas.microsoft.com/office/powerpoint/2010/main" val="1476118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54F4FCC5-6E7E-4FF0-BE45-680EEC392C9F}"/>
              </a:ext>
            </a:extLst>
          </p:cNvPr>
          <p:cNvSpPr txBox="1">
            <a:spLocks/>
          </p:cNvSpPr>
          <p:nvPr/>
        </p:nvSpPr>
        <p:spPr>
          <a:xfrm>
            <a:off x="203264" y="457686"/>
            <a:ext cx="3783536" cy="18815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3264" y="2430782"/>
            <a:ext cx="3663058" cy="4335778"/>
          </a:xfrm>
          <a:prstGeom prst="rect">
            <a:avLst/>
          </a:prstGeom>
        </p:spPr>
        <p:txBody>
          <a:bodyPr vert="horz" lIns="0" tIns="45720" rIns="0" bIns="45720" rtlCol="0">
            <a:normAutofit fontScale="92500" lnSpcReduction="20000"/>
          </a:bodyPr>
          <a:lstStyle/>
          <a:p>
            <a:pPr>
              <a:lnSpc>
                <a:spcPct val="150000"/>
              </a:lnSpc>
              <a:spcBef>
                <a:spcPts val="1400"/>
              </a:spcBef>
              <a:buClr>
                <a:schemeClr val="tx1"/>
              </a:buClr>
              <a:buFont typeface="Calibri" panose="020F0502020204030204" pitchFamily="34" charset="0"/>
              <a:buChar char="•"/>
            </a:pPr>
            <a:r>
              <a:rPr lang="en-US" sz="1500" dirty="0">
                <a:solidFill>
                  <a:srgbClr val="FFFFFF"/>
                </a:solidFill>
              </a:rPr>
              <a:t> </a:t>
            </a:r>
            <a:r>
              <a:rPr lang="en-US" sz="1900" dirty="0">
                <a:solidFill>
                  <a:srgbClr val="FFFFFF"/>
                </a:solidFill>
              </a:rPr>
              <a:t>Purple indicates successful launches, pink indicates unsuccessful launces</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Plot suggests an increase in success rate over time</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Possible breakthrough around Flight Number 20 where there’s an increase in successful launces</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CCAFS SLC 40 has the most launches and has the most volume of launches </a:t>
            </a:r>
          </a:p>
        </p:txBody>
      </p:sp>
      <p:sp>
        <p:nvSpPr>
          <p:cNvPr id="16"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1A20DA66-7901-FF9B-ED7F-624AA117AB76}"/>
              </a:ext>
            </a:extLst>
          </p:cNvPr>
          <p:cNvPicPr>
            <a:picLocks noChangeAspect="1"/>
          </p:cNvPicPr>
          <p:nvPr/>
        </p:nvPicPr>
        <p:blipFill>
          <a:blip r:embed="rId2"/>
          <a:stretch>
            <a:fillRect/>
          </a:stretch>
        </p:blipFill>
        <p:spPr>
          <a:xfrm>
            <a:off x="5126009" y="640080"/>
            <a:ext cx="6030097"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00093" y="6329406"/>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18</a:t>
            </a:fld>
            <a:endParaRPr lang="en-US" sz="1600" b="1" dirty="0">
              <a:solidFill>
                <a:schemeClr val="tx1"/>
              </a:solidFill>
              <a:latin typeface="+mj-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B6CCD949-E788-4375-9B07-478FA5684BC1}"/>
              </a:ext>
            </a:extLst>
          </p:cNvPr>
          <p:cNvSpPr txBox="1">
            <a:spLocks/>
          </p:cNvSpPr>
          <p:nvPr/>
        </p:nvSpPr>
        <p:spPr>
          <a:xfrm>
            <a:off x="205879" y="624840"/>
            <a:ext cx="3628330" cy="197942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Payload Mass </a:t>
            </a:r>
          </a:p>
          <a:p>
            <a:pPr>
              <a:lnSpc>
                <a:spcPct val="85000"/>
              </a:lnSpc>
              <a:spcAft>
                <a:spcPts val="600"/>
              </a:spcAft>
            </a:pPr>
            <a:r>
              <a:rPr lang="en-US" sz="4400" spc="-50" dirty="0">
                <a:solidFill>
                  <a:srgbClr val="FFFFFF"/>
                </a:solidFill>
                <a:latin typeface="+mj-lt"/>
                <a:ea typeface="+mj-ea"/>
                <a:cs typeface="+mj-cs"/>
              </a:rPr>
              <a:t>vs. </a:t>
            </a:r>
          </a:p>
          <a:p>
            <a:pPr>
              <a:lnSpc>
                <a:spcPct val="85000"/>
              </a:lnSpc>
              <a:spcAft>
                <a:spcPts val="600"/>
              </a:spcAft>
            </a:pPr>
            <a:r>
              <a:rPr lang="en-US" sz="4400" spc="-50" dirty="0">
                <a:solidFill>
                  <a:srgbClr val="FFFFFF"/>
                </a:solidFill>
                <a:latin typeface="+mj-lt"/>
                <a:ea typeface="+mj-ea"/>
                <a:cs typeface="+mj-cs"/>
              </a:rPr>
              <a:t>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05879" y="2755180"/>
            <a:ext cx="3780920" cy="3874220"/>
          </a:xfrm>
          <a:prstGeom prst="rect">
            <a:avLst/>
          </a:prstGeom>
        </p:spPr>
        <p:txBody>
          <a:bodyPr vert="horz" lIns="0" tIns="45720" rIns="0" bIns="45720" rtlCol="0">
            <a:normAutofit fontScale="92500" lnSpcReduction="10000"/>
          </a:bodyPr>
          <a:lstStyle/>
          <a:p>
            <a:pPr>
              <a:lnSpc>
                <a:spcPct val="150000"/>
              </a:lnSpc>
              <a:spcBef>
                <a:spcPts val="1400"/>
              </a:spcBef>
              <a:buClr>
                <a:schemeClr val="tx1"/>
              </a:buClr>
              <a:buFont typeface="Calibri" panose="020F0502020204030204" pitchFamily="34" charset="0"/>
              <a:buChar char="•"/>
            </a:pPr>
            <a:r>
              <a:rPr lang="en-US" sz="1800" dirty="0">
                <a:solidFill>
                  <a:srgbClr val="FFFFFF"/>
                </a:solidFill>
              </a:rPr>
              <a:t> </a:t>
            </a:r>
            <a:r>
              <a:rPr lang="en-US" sz="1900" dirty="0">
                <a:solidFill>
                  <a:srgbClr val="FFFFFF"/>
                </a:solidFill>
              </a:rPr>
              <a:t>Purple indicates successful launches, pink indicates unsuccessful launces</a:t>
            </a:r>
          </a:p>
          <a:p>
            <a:pPr>
              <a:lnSpc>
                <a:spcPct val="150000"/>
              </a:lnSpc>
              <a:spcBef>
                <a:spcPts val="1400"/>
              </a:spcBef>
              <a:buClr>
                <a:schemeClr val="tx1"/>
              </a:buClr>
              <a:buFont typeface="Arial" panose="020B0604020202020204" pitchFamily="34" charset="0"/>
              <a:buChar char="•"/>
            </a:pPr>
            <a:r>
              <a:rPr lang="en-US" sz="1900" dirty="0">
                <a:solidFill>
                  <a:srgbClr val="FFFFFF"/>
                </a:solidFill>
              </a:rPr>
              <a:t> Payload mass mostly appears from   0 to 7,500 kg</a:t>
            </a:r>
          </a:p>
          <a:p>
            <a:pPr>
              <a:lnSpc>
                <a:spcPct val="150000"/>
              </a:lnSpc>
              <a:spcBef>
                <a:spcPts val="1400"/>
              </a:spcBef>
              <a:buClr>
                <a:schemeClr val="tx1"/>
              </a:buClr>
              <a:buFont typeface="Arial" panose="020B0604020202020204" pitchFamily="34" charset="0"/>
              <a:buChar char="•"/>
            </a:pPr>
            <a:r>
              <a:rPr lang="en-US" sz="1900" dirty="0">
                <a:solidFill>
                  <a:srgbClr val="FFFFFF"/>
                </a:solidFill>
              </a:rPr>
              <a:t> Each of the launch sites have different payload masses</a:t>
            </a:r>
          </a:p>
          <a:p>
            <a:pPr>
              <a:lnSpc>
                <a:spcPct val="150000"/>
              </a:lnSpc>
              <a:spcBef>
                <a:spcPts val="1400"/>
              </a:spcBef>
              <a:buClr>
                <a:schemeClr val="tx1"/>
              </a:buClr>
              <a:buFont typeface="Arial" panose="020B0604020202020204" pitchFamily="34" charset="0"/>
              <a:buChar char="•"/>
            </a:pPr>
            <a:r>
              <a:rPr lang="en-US" sz="1900" dirty="0">
                <a:solidFill>
                  <a:srgbClr val="FFFFFF"/>
                </a:solidFill>
              </a:rPr>
              <a:t> VAFB SLC 4E doesn’t have payload masses greater than 10,000 kg</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82C743B4-F37A-99F4-21C0-9D91B746C819}"/>
              </a:ext>
            </a:extLst>
          </p:cNvPr>
          <p:cNvPicPr>
            <a:picLocks noChangeAspect="1"/>
          </p:cNvPicPr>
          <p:nvPr/>
        </p:nvPicPr>
        <p:blipFill>
          <a:blip r:embed="rId2"/>
          <a:stretch>
            <a:fillRect/>
          </a:stretch>
        </p:blipFill>
        <p:spPr>
          <a:xfrm>
            <a:off x="5101363" y="640080"/>
            <a:ext cx="6079389"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24739" y="6368511"/>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19</a:t>
            </a:fld>
            <a:endParaRPr lang="en-US" b="1" dirty="0">
              <a:solidFill>
                <a:schemeClr val="tx1"/>
              </a:solidFill>
              <a:latin typeface="+mj-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itle 1">
            <a:extLst>
              <a:ext uri="{FF2B5EF4-FFF2-40B4-BE49-F238E27FC236}">
                <a16:creationId xmlns:a16="http://schemas.microsoft.com/office/drawing/2014/main" id="{6CA66F18-AF00-434A-AB3C-61097BEAE5FA}"/>
              </a:ext>
            </a:extLst>
          </p:cNvPr>
          <p:cNvSpPr txBox="1">
            <a:spLocks/>
          </p:cNvSpPr>
          <p:nvPr/>
        </p:nvSpPr>
        <p:spPr>
          <a:xfrm>
            <a:off x="492370" y="516835"/>
            <a:ext cx="3084844" cy="5772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Outline</a:t>
            </a:r>
          </a:p>
        </p:txBody>
      </p:sp>
      <p:sp>
        <p:nvSpPr>
          <p:cNvPr id="35" name="Rectangle 3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871065" y="6433189"/>
            <a:ext cx="1089428" cy="365125"/>
          </a:xfrm>
        </p:spPr>
        <p:txBody>
          <a:bodyPr vert="horz" lIns="91440" tIns="45720" rIns="91440" bIns="45720" rtlCol="0" anchor="ctr">
            <a:normAutofit/>
          </a:bodyPr>
          <a:lstStyle/>
          <a:p>
            <a:pPr defTabSz="457200">
              <a:spcAft>
                <a:spcPts val="600"/>
              </a:spcAft>
            </a:pPr>
            <a:fld id="{5075537C-CA84-1446-933C-8E9D027F9201}" type="slidenum">
              <a:rPr lang="en-US" sz="1600" b="1">
                <a:solidFill>
                  <a:schemeClr val="bg1"/>
                </a:solidFill>
                <a:latin typeface="+mj-lt"/>
              </a:rPr>
              <a:pPr defTabSz="457200">
                <a:spcAft>
                  <a:spcPts val="600"/>
                </a:spcAft>
              </a:pPr>
              <a:t>2</a:t>
            </a:fld>
            <a:endParaRPr lang="en-US" sz="1600" b="1" dirty="0">
              <a:solidFill>
                <a:schemeClr val="bg1"/>
              </a:solidFill>
              <a:latin typeface="+mj-lt"/>
            </a:endParaRPr>
          </a:p>
        </p:txBody>
      </p:sp>
      <p:graphicFrame>
        <p:nvGraphicFramePr>
          <p:cNvPr id="21" name="Content Placeholder 2">
            <a:extLst>
              <a:ext uri="{FF2B5EF4-FFF2-40B4-BE49-F238E27FC236}">
                <a16:creationId xmlns:a16="http://schemas.microsoft.com/office/drawing/2014/main" id="{DE38040E-2BF2-07FD-F389-CDDEEC7BBFE6}"/>
              </a:ext>
            </a:extLst>
          </p:cNvPr>
          <p:cNvGraphicFramePr/>
          <p:nvPr>
            <p:extLst>
              <p:ext uri="{D42A27DB-BD31-4B8C-83A1-F6EECF244321}">
                <p14:modId xmlns:p14="http://schemas.microsoft.com/office/powerpoint/2010/main" val="151086809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4811A61-F7FB-4B19-9ED1-E0E2554A5BE8}"/>
              </a:ext>
            </a:extLst>
          </p:cNvPr>
          <p:cNvSpPr txBox="1">
            <a:spLocks/>
          </p:cNvSpPr>
          <p:nvPr/>
        </p:nvSpPr>
        <p:spPr>
          <a:xfrm>
            <a:off x="213211" y="457686"/>
            <a:ext cx="3339346" cy="190894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Success Rate </a:t>
            </a:r>
          </a:p>
          <a:p>
            <a:pPr>
              <a:lnSpc>
                <a:spcPct val="85000"/>
              </a:lnSpc>
              <a:spcAft>
                <a:spcPts val="600"/>
              </a:spcAft>
            </a:pPr>
            <a:r>
              <a:rPr lang="en-US" sz="4400" spc="-50" dirty="0">
                <a:solidFill>
                  <a:srgbClr val="FFFFFF"/>
                </a:solidFill>
                <a:latin typeface="+mj-lt"/>
                <a:ea typeface="+mj-ea"/>
                <a:cs typeface="+mj-cs"/>
              </a:rPr>
              <a:t>vs. </a:t>
            </a:r>
          </a:p>
          <a:p>
            <a:pPr>
              <a:lnSpc>
                <a:spcPct val="85000"/>
              </a:lnSpc>
              <a:spcAft>
                <a:spcPts val="600"/>
              </a:spcAft>
            </a:pPr>
            <a:r>
              <a:rPr lang="en-US" sz="4400" spc="-50" dirty="0">
                <a:solidFill>
                  <a:srgbClr val="FFFFFF"/>
                </a:solidFill>
                <a:latin typeface="+mj-lt"/>
                <a:ea typeface="+mj-ea"/>
                <a:cs typeface="+mj-cs"/>
              </a:rPr>
              <a:t>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6674" y="2541111"/>
            <a:ext cx="3494428" cy="3859689"/>
          </a:xfrm>
          <a:prstGeom prst="rect">
            <a:avLst/>
          </a:prstGeom>
        </p:spPr>
        <p:txBody>
          <a:bodyPr vert="horz" lIns="0" tIns="45720" rIns="0" bIns="45720" rtlCol="0">
            <a:normAutofit lnSpcReduction="10000"/>
          </a:bodyPr>
          <a:lstStyle/>
          <a:p>
            <a:pPr>
              <a:lnSpc>
                <a:spcPct val="150000"/>
              </a:lnSpc>
              <a:spcBef>
                <a:spcPts val="1400"/>
              </a:spcBef>
              <a:buClr>
                <a:schemeClr val="tx1"/>
              </a:buClr>
              <a:buFont typeface="Arial" panose="020B0604020202020204" pitchFamily="34" charset="0"/>
              <a:buChar char="•"/>
            </a:pPr>
            <a:r>
              <a:rPr lang="en-US" sz="1800" dirty="0">
                <a:solidFill>
                  <a:srgbClr val="FFFFFF"/>
                </a:solidFill>
              </a:rPr>
              <a:t> ES-L1 (1), GEO (1), HEO(1), and SSO (5) all have success rate of 1.0 (100%). </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MEO (3) and PO (9) have success rate of 0.67 (67%)</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GTO (27) has success rate of 0.5 (50%)</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SO (1) had a success rate of 0 (0%)</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40F16E4A-D66E-E940-7280-D89F3A0D1747}"/>
              </a:ext>
            </a:extLst>
          </p:cNvPr>
          <p:cNvPicPr>
            <a:picLocks noChangeAspect="1"/>
          </p:cNvPicPr>
          <p:nvPr/>
        </p:nvPicPr>
        <p:blipFill>
          <a:blip r:embed="rId2"/>
          <a:stretch>
            <a:fillRect/>
          </a:stretch>
        </p:blipFill>
        <p:spPr>
          <a:xfrm>
            <a:off x="4742017" y="862725"/>
            <a:ext cx="6798082" cy="513255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643408" y="6329622"/>
            <a:ext cx="1312025" cy="365125"/>
          </a:xfrm>
        </p:spPr>
        <p:txBody>
          <a:bodyPr vert="horz" lIns="91440" tIns="45720" rIns="91440" bIns="45720" rtlCol="0" anchor="ctr">
            <a:normAutofit/>
          </a:bodyPr>
          <a:lstStyle/>
          <a:p>
            <a:pPr>
              <a:spcAft>
                <a:spcPts val="600"/>
              </a:spcAft>
            </a:pPr>
            <a:fld id="{5075537C-CA84-1446-933C-8E9D027F9201}" type="slidenum">
              <a:rPr lang="en-US" sz="1600">
                <a:solidFill>
                  <a:schemeClr val="tx1"/>
                </a:solidFill>
                <a:latin typeface="+mj-lt"/>
              </a:rPr>
              <a:pPr>
                <a:spcAft>
                  <a:spcPts val="600"/>
                </a:spcAft>
              </a:pPr>
              <a:t>20</a:t>
            </a:fld>
            <a:endParaRPr lang="en-US" dirty="0">
              <a:solidFill>
                <a:schemeClr val="tx1"/>
              </a:solidFill>
              <a:latin typeface="+mj-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021C109C-C017-4D19-928F-AED25AC30125}"/>
              </a:ext>
            </a:extLst>
          </p:cNvPr>
          <p:cNvSpPr txBox="1">
            <a:spLocks/>
          </p:cNvSpPr>
          <p:nvPr/>
        </p:nvSpPr>
        <p:spPr>
          <a:xfrm>
            <a:off x="257175" y="640080"/>
            <a:ext cx="3793631" cy="19806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Flight Number </a:t>
            </a:r>
          </a:p>
          <a:p>
            <a:pPr>
              <a:lnSpc>
                <a:spcPct val="85000"/>
              </a:lnSpc>
              <a:spcAft>
                <a:spcPts val="600"/>
              </a:spcAft>
            </a:pPr>
            <a:r>
              <a:rPr lang="en-US" sz="4400" spc="-50" dirty="0">
                <a:solidFill>
                  <a:srgbClr val="FFFFFF"/>
                </a:solidFill>
                <a:latin typeface="+mj-lt"/>
                <a:ea typeface="+mj-ea"/>
                <a:cs typeface="+mj-cs"/>
              </a:rPr>
              <a:t>vs. </a:t>
            </a:r>
          </a:p>
          <a:p>
            <a:pPr>
              <a:lnSpc>
                <a:spcPct val="85000"/>
              </a:lnSpc>
              <a:spcAft>
                <a:spcPts val="600"/>
              </a:spcAft>
            </a:pPr>
            <a:r>
              <a:rPr lang="en-US" sz="4400" spc="-50" dirty="0">
                <a:solidFill>
                  <a:srgbClr val="FFFFFF"/>
                </a:solidFill>
                <a:latin typeface="+mj-lt"/>
                <a:ea typeface="+mj-ea"/>
                <a:cs typeface="+mj-cs"/>
              </a:rPr>
              <a:t>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7175" y="2797175"/>
            <a:ext cx="3657600" cy="3757612"/>
          </a:xfrm>
          <a:prstGeom prst="rect">
            <a:avLst/>
          </a:prstGeom>
        </p:spPr>
        <p:txBody>
          <a:bodyPr vert="horz" lIns="0" tIns="45720" rIns="0" bIns="45720" rtlCol="0">
            <a:noAutofit/>
          </a:bodyPr>
          <a:lstStyle/>
          <a:p>
            <a:pPr>
              <a:lnSpc>
                <a:spcPct val="150000"/>
              </a:lnSpc>
              <a:spcBef>
                <a:spcPts val="1400"/>
              </a:spcBef>
              <a:buClr>
                <a:schemeClr val="tx1"/>
              </a:buClr>
              <a:buFont typeface="Arial" panose="020B0604020202020204" pitchFamily="34" charset="0"/>
              <a:buChar char="•"/>
            </a:pPr>
            <a:r>
              <a:rPr lang="en-US" sz="1800" dirty="0">
                <a:solidFill>
                  <a:srgbClr val="FFFFFF"/>
                </a:solidFill>
              </a:rPr>
              <a:t> Purple indicates successful launches, pink indicates unsuccessful launces</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There seems to be more successful launches for Flight numbers greater than 60</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Space X appears to have successful launches in lower orbits or Sun-synchronous orbits</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Chart, scatter chart&#10;&#10;Description automatically generated">
            <a:extLst>
              <a:ext uri="{FF2B5EF4-FFF2-40B4-BE49-F238E27FC236}">
                <a16:creationId xmlns:a16="http://schemas.microsoft.com/office/drawing/2014/main" id="{7446FB40-7B6E-DADE-CD58-89EF33CF744C}"/>
              </a:ext>
            </a:extLst>
          </p:cNvPr>
          <p:cNvPicPr>
            <a:picLocks noChangeAspect="1"/>
          </p:cNvPicPr>
          <p:nvPr/>
        </p:nvPicPr>
        <p:blipFill>
          <a:blip r:embed="rId2"/>
          <a:stretch>
            <a:fillRect/>
          </a:stretch>
        </p:blipFill>
        <p:spPr>
          <a:xfrm>
            <a:off x="5101363" y="640080"/>
            <a:ext cx="6079389"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04479" y="6334316"/>
            <a:ext cx="1312025" cy="365125"/>
          </a:xfrm>
        </p:spPr>
        <p:txBody>
          <a:bodyPr vert="horz" lIns="91440" tIns="45720" rIns="91440" bIns="45720" rtlCol="0" anchor="ctr">
            <a:normAutofit/>
          </a:bodyPr>
          <a:lstStyle/>
          <a:p>
            <a:pPr>
              <a:spcAft>
                <a:spcPts val="600"/>
              </a:spcAft>
            </a:pPr>
            <a:fld id="{5075537C-CA84-1446-933C-8E9D027F9201}" type="slidenum">
              <a:rPr lang="en-US" sz="1600">
                <a:solidFill>
                  <a:schemeClr val="tx1"/>
                </a:solidFill>
                <a:latin typeface="+mj-lt"/>
              </a:rPr>
              <a:pPr>
                <a:spcAft>
                  <a:spcPts val="600"/>
                </a:spcAft>
              </a:pPr>
              <a:t>21</a:t>
            </a:fld>
            <a:endParaRPr lang="en-US" dirty="0">
              <a:solidFill>
                <a:schemeClr val="tx1"/>
              </a:solidFill>
              <a:latin typeface="+mj-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021C109C-C017-4D19-928F-AED25AC30125}"/>
              </a:ext>
            </a:extLst>
          </p:cNvPr>
          <p:cNvSpPr txBox="1">
            <a:spLocks/>
          </p:cNvSpPr>
          <p:nvPr/>
        </p:nvSpPr>
        <p:spPr>
          <a:xfrm>
            <a:off x="167709" y="457686"/>
            <a:ext cx="3689618" cy="20970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Payload Mass</a:t>
            </a:r>
          </a:p>
          <a:p>
            <a:pPr>
              <a:lnSpc>
                <a:spcPct val="85000"/>
              </a:lnSpc>
              <a:spcAft>
                <a:spcPts val="600"/>
              </a:spcAft>
            </a:pPr>
            <a:r>
              <a:rPr lang="en-US" sz="4400" spc="-50" dirty="0">
                <a:solidFill>
                  <a:srgbClr val="FFFFFF"/>
                </a:solidFill>
                <a:latin typeface="+mj-lt"/>
                <a:ea typeface="+mj-ea"/>
                <a:cs typeface="+mj-cs"/>
              </a:rPr>
              <a:t>vs. </a:t>
            </a:r>
          </a:p>
          <a:p>
            <a:pPr>
              <a:lnSpc>
                <a:spcPct val="85000"/>
              </a:lnSpc>
              <a:spcAft>
                <a:spcPts val="600"/>
              </a:spcAft>
            </a:pPr>
            <a:r>
              <a:rPr lang="en-US" sz="4400" spc="-50" dirty="0">
                <a:solidFill>
                  <a:srgbClr val="FFFFFF"/>
                </a:solidFill>
                <a:latin typeface="+mj-lt"/>
                <a:ea typeface="+mj-ea"/>
                <a:cs typeface="+mj-cs"/>
              </a:rPr>
              <a:t>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7842" y="2595490"/>
            <a:ext cx="3785596" cy="4049147"/>
          </a:xfrm>
          <a:prstGeom prst="rect">
            <a:avLst/>
          </a:prstGeom>
        </p:spPr>
        <p:txBody>
          <a:bodyPr vert="horz" lIns="0" tIns="45720" rIns="0" bIns="45720" rtlCol="0">
            <a:normAutofit fontScale="92500" lnSpcReduction="20000"/>
          </a:bodyPr>
          <a:lstStyle/>
          <a:p>
            <a:pPr>
              <a:lnSpc>
                <a:spcPct val="150000"/>
              </a:lnSpc>
              <a:spcBef>
                <a:spcPts val="1400"/>
              </a:spcBef>
              <a:buClr>
                <a:schemeClr val="tx1"/>
              </a:buClr>
              <a:buFont typeface="Calibri" panose="020F0502020204030204" pitchFamily="34" charset="0"/>
              <a:buChar char="•"/>
            </a:pPr>
            <a:r>
              <a:rPr lang="en-US" sz="1500" dirty="0">
                <a:solidFill>
                  <a:srgbClr val="FFFFFF"/>
                </a:solidFill>
              </a:rPr>
              <a:t> </a:t>
            </a:r>
            <a:r>
              <a:rPr lang="en-US" sz="1900" dirty="0">
                <a:solidFill>
                  <a:srgbClr val="FFFFFF"/>
                </a:solidFill>
              </a:rPr>
              <a:t>Purple indicates successful launches, pink indicates unsuccessful launces</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LEO and SSO appear to have low payload masses</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VLEO only has </a:t>
            </a:r>
            <a:r>
              <a:rPr lang="en-US" sz="1900" dirty="0" err="1">
                <a:solidFill>
                  <a:srgbClr val="FFFFFF"/>
                </a:solidFill>
              </a:rPr>
              <a:t>playload</a:t>
            </a:r>
            <a:r>
              <a:rPr lang="en-US" sz="1900" dirty="0">
                <a:solidFill>
                  <a:srgbClr val="FFFFFF"/>
                </a:solidFill>
              </a:rPr>
              <a:t> masses at  the higher range</a:t>
            </a:r>
          </a:p>
          <a:p>
            <a:pPr>
              <a:lnSpc>
                <a:spcPct val="150000"/>
              </a:lnSpc>
              <a:spcBef>
                <a:spcPts val="1400"/>
              </a:spcBef>
              <a:buClr>
                <a:schemeClr val="tx1"/>
              </a:buClr>
              <a:buFont typeface="Calibri" panose="020F0502020204030204" pitchFamily="34" charset="0"/>
              <a:buChar char="•"/>
            </a:pPr>
            <a:r>
              <a:rPr lang="en-US" sz="1900" dirty="0">
                <a:solidFill>
                  <a:srgbClr val="FFFFFF"/>
                </a:solidFill>
              </a:rPr>
              <a:t> GTO has a higher concentration of launches with payload masses between 2,500 to 7,500 kg</a:t>
            </a:r>
          </a:p>
        </p:txBody>
      </p:sp>
      <p:sp>
        <p:nvSpPr>
          <p:cNvPr id="36" name="Rectangle 35">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descr="Chart, scatter chart&#10;&#10;Description automatically generated">
            <a:extLst>
              <a:ext uri="{FF2B5EF4-FFF2-40B4-BE49-F238E27FC236}">
                <a16:creationId xmlns:a16="http://schemas.microsoft.com/office/drawing/2014/main" id="{B36D6242-9A83-DD63-0BCB-4DF258B6427B}"/>
              </a:ext>
            </a:extLst>
          </p:cNvPr>
          <p:cNvPicPr>
            <a:picLocks noChangeAspect="1"/>
          </p:cNvPicPr>
          <p:nvPr/>
        </p:nvPicPr>
        <p:blipFill>
          <a:blip r:embed="rId2"/>
          <a:stretch>
            <a:fillRect/>
          </a:stretch>
        </p:blipFill>
        <p:spPr>
          <a:xfrm>
            <a:off x="5158257" y="640080"/>
            <a:ext cx="5965602" cy="557784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04479" y="6261227"/>
            <a:ext cx="1312025" cy="365125"/>
          </a:xfrm>
        </p:spPr>
        <p:txBody>
          <a:bodyPr vert="horz" lIns="91440" tIns="45720" rIns="91440" bIns="45720" rtlCol="0" anchor="ctr">
            <a:normAutofit/>
          </a:bodyPr>
          <a:lstStyle/>
          <a:p>
            <a:pPr>
              <a:spcAft>
                <a:spcPts val="600"/>
              </a:spcAft>
            </a:pPr>
            <a:fld id="{5075537C-CA84-1446-933C-8E9D027F9201}" type="slidenum">
              <a:rPr lang="en-US" sz="1600">
                <a:solidFill>
                  <a:schemeClr val="tx1"/>
                </a:solidFill>
                <a:latin typeface="+mj-lt"/>
              </a:rPr>
              <a:pPr>
                <a:spcAft>
                  <a:spcPts val="600"/>
                </a:spcAft>
              </a:pPr>
              <a:t>22</a:t>
            </a:fld>
            <a:endParaRPr lang="en-US" dirty="0">
              <a:solidFill>
                <a:schemeClr val="tx1"/>
              </a:solidFill>
              <a:latin typeface="+mj-lt"/>
            </a:endParaRPr>
          </a:p>
        </p:txBody>
      </p:sp>
    </p:spTree>
    <p:extLst>
      <p:ext uri="{BB962C8B-B14F-4D97-AF65-F5344CB8AC3E}">
        <p14:creationId xmlns:p14="http://schemas.microsoft.com/office/powerpoint/2010/main" val="3293256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6D35FD2D-1BD2-45D7-B015-1A96C241520B}"/>
              </a:ext>
            </a:extLst>
          </p:cNvPr>
          <p:cNvSpPr txBox="1">
            <a:spLocks/>
          </p:cNvSpPr>
          <p:nvPr/>
        </p:nvSpPr>
        <p:spPr>
          <a:xfrm>
            <a:off x="174021" y="432774"/>
            <a:ext cx="3329822" cy="235235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Yearly Trend of Successful Launches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7571" y="2927388"/>
            <a:ext cx="3735220" cy="3805046"/>
          </a:xfrm>
          <a:prstGeom prst="rect">
            <a:avLst/>
          </a:prstGeom>
        </p:spPr>
        <p:txBody>
          <a:bodyPr vert="horz" lIns="0" tIns="45720" rIns="0" bIns="45720" rtlCol="0">
            <a:normAutofit/>
          </a:bodyPr>
          <a:lstStyle/>
          <a:p>
            <a:pPr>
              <a:lnSpc>
                <a:spcPct val="150000"/>
              </a:lnSpc>
              <a:spcBef>
                <a:spcPts val="1400"/>
              </a:spcBef>
              <a:buClr>
                <a:schemeClr val="tx1"/>
              </a:buClr>
              <a:buFont typeface="Arial" panose="020B0604020202020204" pitchFamily="34" charset="0"/>
              <a:buChar char="•"/>
            </a:pPr>
            <a:r>
              <a:rPr lang="en-US" sz="1800" dirty="0">
                <a:solidFill>
                  <a:srgbClr val="FFFFFF"/>
                </a:solidFill>
              </a:rPr>
              <a:t> Light blue shading indicates 95% confidence interval</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Number of successful launches increases over time starting in year 2013, with slight dip in 2018</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Most recent years has success rates around 80%</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DA7F9A03-DFFB-25B1-5B18-47D6D4DBA031}"/>
              </a:ext>
            </a:extLst>
          </p:cNvPr>
          <p:cNvPicPr>
            <a:picLocks noChangeAspect="1"/>
          </p:cNvPicPr>
          <p:nvPr/>
        </p:nvPicPr>
        <p:blipFill>
          <a:blip r:embed="rId2"/>
          <a:stretch>
            <a:fillRect/>
          </a:stretch>
        </p:blipFill>
        <p:spPr>
          <a:xfrm>
            <a:off x="4742017" y="803241"/>
            <a:ext cx="6798082" cy="525151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504479" y="6228589"/>
            <a:ext cx="1312025" cy="365125"/>
          </a:xfrm>
        </p:spPr>
        <p:txBody>
          <a:bodyPr vert="horz" lIns="91440" tIns="45720" rIns="91440" bIns="45720" rtlCol="0" anchor="ctr">
            <a:normAutofit/>
          </a:bodyPr>
          <a:lstStyle/>
          <a:p>
            <a:pPr>
              <a:spcAft>
                <a:spcPts val="600"/>
              </a:spcAft>
            </a:pPr>
            <a:fld id="{5075537C-CA84-1446-933C-8E9D027F9201}" type="slidenum">
              <a:rPr lang="en-US" sz="1600">
                <a:solidFill>
                  <a:schemeClr val="tx1"/>
                </a:solidFill>
                <a:latin typeface="+mj-lt"/>
              </a:rPr>
              <a:pPr>
                <a:spcAft>
                  <a:spcPts val="600"/>
                </a:spcAft>
              </a:pPr>
              <a:t>23</a:t>
            </a:fld>
            <a:endParaRPr lang="en-US" dirty="0">
              <a:solidFill>
                <a:schemeClr val="tx1"/>
              </a:solidFill>
              <a:latin typeface="+mj-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86E60219-AE1B-47B6-9A1D-F2865D04BE52}"/>
              </a:ext>
            </a:extLst>
          </p:cNvPr>
          <p:cNvSpPr txBox="1">
            <a:spLocks/>
          </p:cNvSpPr>
          <p:nvPr/>
        </p:nvSpPr>
        <p:spPr>
          <a:xfrm>
            <a:off x="146599" y="430537"/>
            <a:ext cx="3084844" cy="12491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a:solidFill>
                  <a:srgbClr val="FFFFFF"/>
                </a:solidFill>
                <a:latin typeface="+mj-lt"/>
                <a:ea typeface="+mj-ea"/>
                <a:cs typeface="+mj-cs"/>
              </a:rPr>
              <a:t>All Launch Site Names</a:t>
            </a:r>
            <a:endParaRPr lang="en-US" sz="4400" spc="-5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9068" y="2035802"/>
            <a:ext cx="3416689" cy="3884160"/>
          </a:xfrm>
          <a:prstGeom prst="rect">
            <a:avLst/>
          </a:prstGeom>
        </p:spPr>
        <p:txBody>
          <a:bodyPr vert="horz" lIns="0" tIns="45720" rIns="0" bIns="45720" rtlCol="0">
            <a:normAutofit/>
          </a:bodyPr>
          <a:lstStyle/>
          <a:p>
            <a:pPr>
              <a:lnSpc>
                <a:spcPct val="150000"/>
              </a:lnSpc>
              <a:spcBef>
                <a:spcPts val="1400"/>
              </a:spcBef>
              <a:buClr>
                <a:schemeClr val="tx1"/>
              </a:buClr>
              <a:buFont typeface="Calibri" panose="020F0502020204030204" pitchFamily="34" charset="0"/>
              <a:buChar char="•"/>
            </a:pPr>
            <a:r>
              <a:rPr lang="en-US" sz="1500">
                <a:solidFill>
                  <a:srgbClr val="FFFFFF"/>
                </a:solidFill>
              </a:rPr>
              <a:t> </a:t>
            </a:r>
            <a:r>
              <a:rPr lang="en-US" sz="1800">
                <a:solidFill>
                  <a:srgbClr val="FFFFFF"/>
                </a:solidFill>
              </a:rPr>
              <a:t>Data entry errors are highly likely for launch sites CCAFS LC-40 and CCAFS SLC-40</a:t>
            </a:r>
          </a:p>
          <a:p>
            <a:pPr>
              <a:lnSpc>
                <a:spcPct val="150000"/>
              </a:lnSpc>
              <a:spcBef>
                <a:spcPts val="1400"/>
              </a:spcBef>
              <a:buClr>
                <a:schemeClr val="tx1"/>
              </a:buClr>
              <a:buFont typeface="Calibri" panose="020F0502020204030204" pitchFamily="34" charset="0"/>
              <a:buChar char="•"/>
            </a:pPr>
            <a:r>
              <a:rPr lang="en-US" sz="1800">
                <a:solidFill>
                  <a:srgbClr val="FFFFFF"/>
                </a:solidFill>
              </a:rPr>
              <a:t> Noting the possible data entry error, there’s more than likely only 3 unique launch sites</a:t>
            </a:r>
          </a:p>
          <a:p>
            <a:pPr lvl="1">
              <a:lnSpc>
                <a:spcPct val="150000"/>
              </a:lnSpc>
              <a:spcBef>
                <a:spcPts val="1400"/>
              </a:spcBef>
              <a:buClr>
                <a:schemeClr val="tx1"/>
              </a:buClr>
              <a:buFont typeface="Calibri" panose="020F0502020204030204" pitchFamily="34" charset="0"/>
              <a:buChar char="•"/>
            </a:pPr>
            <a:r>
              <a:rPr lang="en-US">
                <a:solidFill>
                  <a:srgbClr val="FFFFFF"/>
                </a:solidFill>
              </a:rPr>
              <a:t>CCAFS SLC-40, KSC LC-39A, and VAFB SLC-4E</a:t>
            </a:r>
            <a:endParaRPr lang="en-US" dirty="0">
              <a:solidFill>
                <a:srgbClr val="FFFFFF"/>
              </a:solidFill>
            </a:endParaRP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176473" y="6174595"/>
            <a:ext cx="1312025" cy="365125"/>
          </a:xfrm>
        </p:spPr>
        <p:txBody>
          <a:bodyPr vert="horz" lIns="91440" tIns="45720" rIns="91440" bIns="45720" rtlCol="0" anchor="ctr">
            <a:normAutofit/>
          </a:bodyPr>
          <a:lstStyle/>
          <a:p>
            <a:pPr>
              <a:spcAft>
                <a:spcPts val="600"/>
              </a:spcAft>
            </a:pPr>
            <a:fld id="{5075537C-CA84-1446-933C-8E9D027F9201}" type="slidenum">
              <a:rPr lang="en-US" sz="1600" b="1" smtClean="0">
                <a:solidFill>
                  <a:schemeClr val="tx1"/>
                </a:solidFill>
                <a:latin typeface="+mj-lt"/>
              </a:rPr>
              <a:pPr>
                <a:spcAft>
                  <a:spcPts val="600"/>
                </a:spcAft>
              </a:pPr>
              <a:t>24</a:t>
            </a:fld>
            <a:endParaRPr lang="en-US" b="1" dirty="0">
              <a:solidFill>
                <a:schemeClr val="tx1"/>
              </a:solidFill>
              <a:latin typeface="+mj-lt"/>
            </a:endParaRPr>
          </a:p>
        </p:txBody>
      </p:sp>
      <p:pic>
        <p:nvPicPr>
          <p:cNvPr id="8" name="Picture 7">
            <a:extLst>
              <a:ext uri="{FF2B5EF4-FFF2-40B4-BE49-F238E27FC236}">
                <a16:creationId xmlns:a16="http://schemas.microsoft.com/office/drawing/2014/main" id="{DE02803F-F638-BEF0-63E2-14C42BC4D522}"/>
              </a:ext>
            </a:extLst>
          </p:cNvPr>
          <p:cNvPicPr>
            <a:picLocks noChangeAspect="1"/>
          </p:cNvPicPr>
          <p:nvPr/>
        </p:nvPicPr>
        <p:blipFill>
          <a:blip r:embed="rId2"/>
          <a:stretch>
            <a:fillRect/>
          </a:stretch>
        </p:blipFill>
        <p:spPr>
          <a:xfrm>
            <a:off x="5915524" y="683405"/>
            <a:ext cx="4588955" cy="549119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557C8CBA-1A0E-4CDF-A451-7AAA44D39839}"/>
              </a:ext>
            </a:extLst>
          </p:cNvPr>
          <p:cNvSpPr txBox="1">
            <a:spLocks/>
          </p:cNvSpPr>
          <p:nvPr/>
        </p:nvSpPr>
        <p:spPr>
          <a:xfrm>
            <a:off x="178912" y="296816"/>
            <a:ext cx="3084844" cy="236353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Launch Site Names Begin with 'CCA'</a:t>
            </a:r>
          </a:p>
        </p:txBody>
      </p:sp>
      <p:sp>
        <p:nvSpPr>
          <p:cNvPr id="8" name="TextBox 7">
            <a:extLst>
              <a:ext uri="{FF2B5EF4-FFF2-40B4-BE49-F238E27FC236}">
                <a16:creationId xmlns:a16="http://schemas.microsoft.com/office/drawing/2014/main" id="{354C47E4-C668-CD61-BED5-491478097F98}"/>
              </a:ext>
            </a:extLst>
          </p:cNvPr>
          <p:cNvSpPr txBox="1"/>
          <p:nvPr/>
        </p:nvSpPr>
        <p:spPr>
          <a:xfrm>
            <a:off x="178912" y="2568059"/>
            <a:ext cx="3807887" cy="4129793"/>
          </a:xfrm>
          <a:prstGeom prst="rect">
            <a:avLst/>
          </a:prstGeom>
        </p:spPr>
        <p:txBody>
          <a:bodyPr vert="horz" lIns="0" tIns="45720" rIns="0" bIns="45720" rtlCol="0">
            <a:normAutofit/>
          </a:bodyPr>
          <a:lstStyle/>
          <a:p>
            <a:pPr>
              <a:lnSpc>
                <a:spcPct val="90000"/>
              </a:lnSpc>
              <a:spcAft>
                <a:spcPts val="600"/>
              </a:spcAft>
              <a:buClr>
                <a:schemeClr val="accent1"/>
              </a:buClr>
              <a:buFont typeface="Calibri" panose="020F0502020204030204" pitchFamily="34" charset="0"/>
            </a:pPr>
            <a:endParaRPr lang="en-US" sz="900" b="1" u="sng" dirty="0">
              <a:solidFill>
                <a:srgbClr val="FFFFFF"/>
              </a:solidFill>
            </a:endParaRPr>
          </a:p>
          <a:p>
            <a:pPr>
              <a:lnSpc>
                <a:spcPct val="90000"/>
              </a:lnSpc>
              <a:spcAft>
                <a:spcPts val="600"/>
              </a:spcAft>
              <a:buClr>
                <a:schemeClr val="accent1"/>
              </a:buClr>
              <a:buFont typeface="Calibri" panose="020F0502020204030204" pitchFamily="34" charset="0"/>
            </a:pPr>
            <a:r>
              <a:rPr lang="en-US" sz="2100" b="1" u="sng" dirty="0">
                <a:solidFill>
                  <a:srgbClr val="FFFFFF"/>
                </a:solidFill>
                <a:latin typeface="+mj-lt"/>
              </a:rPr>
              <a:t>Note on the two date columns:</a:t>
            </a:r>
            <a:endParaRPr lang="en-US" sz="900" b="1" u="sng" dirty="0">
              <a:solidFill>
                <a:srgbClr val="FFFFFF"/>
              </a:solidFill>
            </a:endParaRPr>
          </a:p>
          <a:p>
            <a:pPr marL="285750" indent="-285750">
              <a:lnSpc>
                <a:spcPct val="90000"/>
              </a:lnSpc>
              <a:spcAft>
                <a:spcPts val="600"/>
              </a:spcAft>
              <a:buClr>
                <a:schemeClr val="tx1"/>
              </a:buClr>
              <a:buFont typeface="Arial" panose="020B0604020202020204" pitchFamily="34" charset="0"/>
              <a:buChar char="•"/>
            </a:pPr>
            <a:r>
              <a:rPr lang="en-US" dirty="0">
                <a:solidFill>
                  <a:srgbClr val="FFFFFF"/>
                </a:solidFill>
              </a:rPr>
              <a:t> The original date format in the “</a:t>
            </a:r>
          </a:p>
          <a:p>
            <a:pPr>
              <a:lnSpc>
                <a:spcPct val="90000"/>
              </a:lnSpc>
              <a:spcAft>
                <a:spcPts val="600"/>
              </a:spcAft>
              <a:buClr>
                <a:schemeClr val="tx1"/>
              </a:buClr>
            </a:pPr>
            <a:r>
              <a:rPr lang="en-US" dirty="0">
                <a:solidFill>
                  <a:srgbClr val="FFFFFF"/>
                </a:solidFill>
              </a:rPr>
              <a:t>SpaceX.csv” file is in month-day-year </a:t>
            </a:r>
          </a:p>
          <a:p>
            <a:pPr marL="285750" indent="-285750">
              <a:lnSpc>
                <a:spcPct val="90000"/>
              </a:lnSpc>
              <a:spcAft>
                <a:spcPts val="600"/>
              </a:spcAft>
              <a:buClr>
                <a:schemeClr val="tx1"/>
              </a:buClr>
              <a:buFont typeface="Arial" panose="020B0604020202020204" pitchFamily="34" charset="0"/>
              <a:buChar char="•"/>
            </a:pPr>
            <a:endParaRPr lang="en-US" dirty="0">
              <a:solidFill>
                <a:srgbClr val="FFFFFF"/>
              </a:solidFill>
            </a:endParaRPr>
          </a:p>
          <a:p>
            <a:pPr marL="285750" indent="-285750">
              <a:lnSpc>
                <a:spcPct val="90000"/>
              </a:lnSpc>
              <a:spcAft>
                <a:spcPts val="600"/>
              </a:spcAft>
              <a:buClr>
                <a:schemeClr val="tx1"/>
              </a:buClr>
              <a:buFont typeface="Arial" panose="020B0604020202020204" pitchFamily="34" charset="0"/>
              <a:buChar char="•"/>
            </a:pPr>
            <a:r>
              <a:rPr lang="en-US" dirty="0">
                <a:solidFill>
                  <a:srgbClr val="FFFFFF"/>
                </a:solidFill>
              </a:rPr>
              <a:t>The “DATES” column has a date format year-month-day</a:t>
            </a:r>
          </a:p>
          <a:p>
            <a:pPr marL="285750" indent="-285750">
              <a:lnSpc>
                <a:spcPct val="90000"/>
              </a:lnSpc>
              <a:spcAft>
                <a:spcPts val="600"/>
              </a:spcAft>
              <a:buClr>
                <a:schemeClr val="tx1"/>
              </a:buClr>
              <a:buFont typeface="Arial" panose="020B0604020202020204" pitchFamily="34" charset="0"/>
              <a:buChar char="•"/>
            </a:pPr>
            <a:endParaRPr lang="en-US" dirty="0">
              <a:solidFill>
                <a:srgbClr val="FFFFFF"/>
              </a:solidFill>
            </a:endParaRPr>
          </a:p>
          <a:p>
            <a:pPr marL="285750" indent="-285750">
              <a:lnSpc>
                <a:spcPct val="90000"/>
              </a:lnSpc>
              <a:spcAft>
                <a:spcPts val="600"/>
              </a:spcAft>
              <a:buClr>
                <a:schemeClr val="tx1"/>
              </a:buClr>
              <a:buFont typeface="Arial" panose="020B0604020202020204" pitchFamily="34" charset="0"/>
              <a:buChar char="•"/>
            </a:pPr>
            <a:r>
              <a:rPr lang="en-US" dirty="0">
                <a:solidFill>
                  <a:srgbClr val="FFFFFF"/>
                </a:solidFill>
              </a:rPr>
              <a:t>Both of those date columns were</a:t>
            </a:r>
          </a:p>
          <a:p>
            <a:pPr>
              <a:lnSpc>
                <a:spcPct val="90000"/>
              </a:lnSpc>
              <a:spcAft>
                <a:spcPts val="600"/>
              </a:spcAft>
              <a:buClr>
                <a:schemeClr val="tx1"/>
              </a:buClr>
            </a:pPr>
            <a:r>
              <a:rPr lang="en-US" dirty="0">
                <a:solidFill>
                  <a:srgbClr val="FFFFFF"/>
                </a:solidFill>
              </a:rPr>
              <a:t>used for generating SQL queries</a:t>
            </a:r>
          </a:p>
          <a:p>
            <a:pPr>
              <a:lnSpc>
                <a:spcPct val="90000"/>
              </a:lnSpc>
              <a:spcAft>
                <a:spcPts val="600"/>
              </a:spcAft>
              <a:buClr>
                <a:schemeClr val="tx1"/>
              </a:buClr>
            </a:pPr>
            <a:endParaRPr lang="en-US" dirty="0">
              <a:solidFill>
                <a:srgbClr val="FFFFFF"/>
              </a:solidFill>
            </a:endParaRPr>
          </a:p>
          <a:p>
            <a:pPr marL="285750" indent="-285750">
              <a:lnSpc>
                <a:spcPct val="90000"/>
              </a:lnSpc>
              <a:spcAft>
                <a:spcPts val="600"/>
              </a:spcAft>
              <a:buClr>
                <a:schemeClr val="tx1"/>
              </a:buClr>
              <a:buFont typeface="Arial" panose="020B0604020202020204" pitchFamily="34" charset="0"/>
              <a:buChar char="•"/>
            </a:pPr>
            <a:r>
              <a:rPr lang="en-US" dirty="0">
                <a:solidFill>
                  <a:srgbClr val="FFFFFF"/>
                </a:solidFill>
              </a:rPr>
              <a:t>See “</a:t>
            </a:r>
            <a:r>
              <a:rPr lang="en-US" b="1" u="sng" dirty="0">
                <a:solidFill>
                  <a:srgbClr val="FFFFFF"/>
                </a:solidFill>
              </a:rPr>
              <a:t>Appendix” Section </a:t>
            </a:r>
            <a:r>
              <a:rPr lang="en-US" dirty="0">
                <a:solidFill>
                  <a:srgbClr val="FFFFFF"/>
                </a:solidFill>
              </a:rPr>
              <a:t>for how the DATES column was created</a:t>
            </a:r>
          </a:p>
          <a:p>
            <a:pPr>
              <a:lnSpc>
                <a:spcPct val="90000"/>
              </a:lnSpc>
              <a:spcAft>
                <a:spcPts val="600"/>
              </a:spcAft>
              <a:buClr>
                <a:schemeClr val="tx1"/>
              </a:buClr>
            </a:pPr>
            <a:endParaRPr lang="en-US" dirty="0">
              <a:solidFill>
                <a:srgbClr val="FFFFFF"/>
              </a:solidFill>
            </a:endParaRPr>
          </a:p>
          <a:p>
            <a:pPr>
              <a:lnSpc>
                <a:spcPct val="90000"/>
              </a:lnSpc>
              <a:spcAft>
                <a:spcPts val="600"/>
              </a:spcAft>
              <a:buClr>
                <a:schemeClr val="tx1"/>
              </a:buClr>
            </a:pPr>
            <a:endParaRPr lang="en-US" dirty="0">
              <a:solidFill>
                <a:srgbClr val="FFFFFF"/>
              </a:solidFill>
            </a:endParaRPr>
          </a:p>
        </p:txBody>
      </p:sp>
      <p:sp>
        <p:nvSpPr>
          <p:cNvPr id="23" name="Rectangle 2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04479" y="6264275"/>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25</a:t>
            </a:fld>
            <a:endParaRPr lang="en-US" b="1" dirty="0">
              <a:solidFill>
                <a:schemeClr val="tx1"/>
              </a:solidFill>
              <a:latin typeface="+mj-lt"/>
            </a:endParaRPr>
          </a:p>
        </p:txBody>
      </p:sp>
      <p:pic>
        <p:nvPicPr>
          <p:cNvPr id="10" name="Picture 9">
            <a:extLst>
              <a:ext uri="{FF2B5EF4-FFF2-40B4-BE49-F238E27FC236}">
                <a16:creationId xmlns:a16="http://schemas.microsoft.com/office/drawing/2014/main" id="{32DFF4D3-F74F-B353-2259-94256733E1D2}"/>
              </a:ext>
            </a:extLst>
          </p:cNvPr>
          <p:cNvPicPr>
            <a:picLocks noChangeAspect="1"/>
          </p:cNvPicPr>
          <p:nvPr/>
        </p:nvPicPr>
        <p:blipFill>
          <a:blip r:embed="rId2"/>
          <a:stretch>
            <a:fillRect/>
          </a:stretch>
        </p:blipFill>
        <p:spPr>
          <a:xfrm>
            <a:off x="4334435" y="1938494"/>
            <a:ext cx="7619397" cy="28605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557C8CBA-1A0E-4CDF-A451-7AAA44D39839}"/>
              </a:ext>
            </a:extLst>
          </p:cNvPr>
          <p:cNvSpPr txBox="1">
            <a:spLocks/>
          </p:cNvSpPr>
          <p:nvPr/>
        </p:nvSpPr>
        <p:spPr>
          <a:xfrm>
            <a:off x="214424" y="443049"/>
            <a:ext cx="3611240" cy="129479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a:solidFill>
                  <a:srgbClr val="FFFFFF"/>
                </a:solidFill>
                <a:latin typeface="+mj-lt"/>
                <a:ea typeface="+mj-ea"/>
                <a:cs typeface="+mj-cs"/>
              </a:rPr>
              <a:t>Total Payload Mass</a:t>
            </a:r>
            <a:endParaRPr lang="en-US" sz="4400" spc="-50" dirty="0">
              <a:solidFill>
                <a:srgbClr val="FFFFFF"/>
              </a:solidFill>
              <a:latin typeface="+mj-lt"/>
              <a:ea typeface="+mj-ea"/>
              <a:cs typeface="+mj-cs"/>
            </a:endParaRPr>
          </a:p>
        </p:txBody>
      </p:sp>
      <p:sp>
        <p:nvSpPr>
          <p:cNvPr id="23" name="Rectangle 2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04479" y="5958397"/>
            <a:ext cx="1312025" cy="365125"/>
          </a:xfrm>
        </p:spPr>
        <p:txBody>
          <a:bodyPr vert="horz" lIns="91440" tIns="45720" rIns="91440" bIns="45720" rtlCol="0" anchor="ctr">
            <a:normAutofit/>
          </a:bodyPr>
          <a:lstStyle/>
          <a:p>
            <a:pPr>
              <a:spcAft>
                <a:spcPts val="600"/>
              </a:spcAft>
            </a:pPr>
            <a:fld id="{5075537C-CA84-1446-933C-8E9D027F9201}" type="slidenum">
              <a:rPr lang="en-US" sz="1600" b="1" smtClean="0">
                <a:solidFill>
                  <a:schemeClr val="tx1"/>
                </a:solidFill>
                <a:latin typeface="+mj-lt"/>
              </a:rPr>
              <a:pPr>
                <a:spcAft>
                  <a:spcPts val="600"/>
                </a:spcAft>
              </a:pPr>
              <a:t>26</a:t>
            </a:fld>
            <a:endParaRPr lang="en-US" b="1" dirty="0">
              <a:solidFill>
                <a:schemeClr val="tx1"/>
              </a:solidFill>
              <a:latin typeface="+mj-lt"/>
            </a:endParaRPr>
          </a:p>
        </p:txBody>
      </p:sp>
      <p:sp>
        <p:nvSpPr>
          <p:cNvPr id="5" name="Content Placeholder 4">
            <a:extLst>
              <a:ext uri="{FF2B5EF4-FFF2-40B4-BE49-F238E27FC236}">
                <a16:creationId xmlns:a16="http://schemas.microsoft.com/office/drawing/2014/main" id="{AE43B258-3E54-040F-47FC-9EC7FDF58E73}"/>
              </a:ext>
            </a:extLst>
          </p:cNvPr>
          <p:cNvSpPr txBox="1">
            <a:spLocks/>
          </p:cNvSpPr>
          <p:nvPr/>
        </p:nvSpPr>
        <p:spPr>
          <a:xfrm>
            <a:off x="231552" y="2180894"/>
            <a:ext cx="3611241" cy="338764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50000"/>
              </a:lnSpc>
              <a:spcBef>
                <a:spcPts val="1400"/>
              </a:spcBef>
              <a:buClr>
                <a:schemeClr val="tx1"/>
              </a:buClr>
              <a:buFont typeface="Arial" panose="020B0604020202020204" pitchFamily="34" charset="0"/>
              <a:buChar char="•"/>
            </a:pPr>
            <a:r>
              <a:rPr lang="en-US" sz="1800" dirty="0">
                <a:solidFill>
                  <a:schemeClr val="tx1"/>
                </a:solidFill>
              </a:rPr>
              <a:t> The query below sums all the payload mass (in kg) values where NASA was the customer</a:t>
            </a:r>
          </a:p>
          <a:p>
            <a:pPr>
              <a:lnSpc>
                <a:spcPct val="150000"/>
              </a:lnSpc>
              <a:spcBef>
                <a:spcPts val="1400"/>
              </a:spcBef>
              <a:buClr>
                <a:schemeClr val="tx1"/>
              </a:buClr>
              <a:buFont typeface="Arial" panose="020B0604020202020204" pitchFamily="34" charset="0"/>
              <a:buChar char="•"/>
            </a:pPr>
            <a:r>
              <a:rPr lang="en-US" sz="1800" dirty="0">
                <a:solidFill>
                  <a:schemeClr val="tx1"/>
                </a:solidFill>
              </a:rPr>
              <a:t> CRS strands for Commercial Resupply Services indicating that the payloads were sent to the International Space Station (ISS)</a:t>
            </a:r>
          </a:p>
        </p:txBody>
      </p:sp>
      <p:pic>
        <p:nvPicPr>
          <p:cNvPr id="9" name="Picture 8">
            <a:extLst>
              <a:ext uri="{FF2B5EF4-FFF2-40B4-BE49-F238E27FC236}">
                <a16:creationId xmlns:a16="http://schemas.microsoft.com/office/drawing/2014/main" id="{A681C6DB-5121-88ED-CC3A-B859B59C78FA}"/>
              </a:ext>
            </a:extLst>
          </p:cNvPr>
          <p:cNvPicPr>
            <a:picLocks noChangeAspect="1"/>
          </p:cNvPicPr>
          <p:nvPr/>
        </p:nvPicPr>
        <p:blipFill>
          <a:blip r:embed="rId2"/>
          <a:stretch>
            <a:fillRect/>
          </a:stretch>
        </p:blipFill>
        <p:spPr>
          <a:xfrm>
            <a:off x="4507114" y="2180894"/>
            <a:ext cx="7276165" cy="2308374"/>
          </a:xfrm>
          <a:prstGeom prst="rect">
            <a:avLst/>
          </a:prstGeom>
        </p:spPr>
      </p:pic>
    </p:spTree>
    <p:extLst>
      <p:ext uri="{BB962C8B-B14F-4D97-AF65-F5344CB8AC3E}">
        <p14:creationId xmlns:p14="http://schemas.microsoft.com/office/powerpoint/2010/main" val="2698827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AFD52E17-48CB-4D60-BD56-71D197A29B38}"/>
              </a:ext>
            </a:extLst>
          </p:cNvPr>
          <p:cNvSpPr txBox="1">
            <a:spLocks/>
          </p:cNvSpPr>
          <p:nvPr/>
        </p:nvSpPr>
        <p:spPr>
          <a:xfrm>
            <a:off x="335985" y="792690"/>
            <a:ext cx="3588315" cy="243021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Average Payload Mass by </a:t>
            </a:r>
          </a:p>
          <a:p>
            <a:pPr>
              <a:lnSpc>
                <a:spcPct val="85000"/>
              </a:lnSpc>
              <a:spcAft>
                <a:spcPts val="600"/>
              </a:spcAft>
            </a:pPr>
            <a:r>
              <a:rPr lang="en-US" sz="4400" spc="-50" dirty="0">
                <a:solidFill>
                  <a:srgbClr val="FFFFFF"/>
                </a:solidFill>
                <a:latin typeface="+mj-lt"/>
                <a:ea typeface="+mj-ea"/>
                <a:cs typeface="+mj-cs"/>
              </a:rPr>
              <a:t>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5985" y="3436629"/>
            <a:ext cx="3084844" cy="3284211"/>
          </a:xfrm>
          <a:prstGeom prst="rect">
            <a:avLst/>
          </a:prstGeom>
        </p:spPr>
        <p:txBody>
          <a:bodyPr vert="horz" lIns="0" tIns="45720" rIns="0" bIns="45720" rtlCol="0">
            <a:normAutofit/>
          </a:bodyPr>
          <a:lstStyle/>
          <a:p>
            <a:pPr>
              <a:lnSpc>
                <a:spcPct val="150000"/>
              </a:lnSpc>
              <a:spcBef>
                <a:spcPts val="1400"/>
              </a:spcBef>
              <a:buClr>
                <a:schemeClr val="tx1"/>
              </a:buClr>
              <a:buFont typeface="Arial" panose="020B0604020202020204" pitchFamily="34" charset="0"/>
              <a:buChar char="•"/>
            </a:pPr>
            <a:r>
              <a:rPr lang="en-US" sz="1800" dirty="0">
                <a:solidFill>
                  <a:srgbClr val="FFFFFF"/>
                </a:solidFill>
              </a:rPr>
              <a:t> The query to the right calculates the average payload mass carried by booster version F9 v1.1</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Average payload mass of F9 v1.1 is on the low end of the payload mass range</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56470" y="6184752"/>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27</a:t>
            </a:fld>
            <a:endParaRPr lang="en-US" b="1" dirty="0">
              <a:solidFill>
                <a:schemeClr val="tx1"/>
              </a:solidFill>
              <a:latin typeface="+mj-lt"/>
            </a:endParaRPr>
          </a:p>
        </p:txBody>
      </p:sp>
      <p:pic>
        <p:nvPicPr>
          <p:cNvPr id="8" name="Picture 7">
            <a:extLst>
              <a:ext uri="{FF2B5EF4-FFF2-40B4-BE49-F238E27FC236}">
                <a16:creationId xmlns:a16="http://schemas.microsoft.com/office/drawing/2014/main" id="{99A72800-1F14-7359-D528-9E7E51ECFDC1}"/>
              </a:ext>
            </a:extLst>
          </p:cNvPr>
          <p:cNvPicPr>
            <a:picLocks noChangeAspect="1"/>
          </p:cNvPicPr>
          <p:nvPr/>
        </p:nvPicPr>
        <p:blipFill>
          <a:blip r:embed="rId2"/>
          <a:stretch>
            <a:fillRect/>
          </a:stretch>
        </p:blipFill>
        <p:spPr>
          <a:xfrm>
            <a:off x="4626689" y="2322595"/>
            <a:ext cx="7034890" cy="221281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7F12CD3C-55B3-4129-817A-84D0B28F713E}"/>
              </a:ext>
            </a:extLst>
          </p:cNvPr>
          <p:cNvSpPr txBox="1">
            <a:spLocks/>
          </p:cNvSpPr>
          <p:nvPr/>
        </p:nvSpPr>
        <p:spPr>
          <a:xfrm>
            <a:off x="355623" y="969655"/>
            <a:ext cx="3631175" cy="23699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5288" y="3474417"/>
            <a:ext cx="3160245" cy="3238803"/>
          </a:xfrm>
          <a:prstGeom prst="rect">
            <a:avLst/>
          </a:prstGeom>
        </p:spPr>
        <p:txBody>
          <a:bodyPr vert="horz" lIns="0" tIns="45720" rIns="0" bIns="45720" rtlCol="0">
            <a:normAutofit fontScale="55000" lnSpcReduction="20000"/>
          </a:bodyPr>
          <a:lstStyle/>
          <a:p>
            <a:pPr>
              <a:lnSpc>
                <a:spcPct val="170000"/>
              </a:lnSpc>
              <a:spcBef>
                <a:spcPts val="1400"/>
              </a:spcBef>
              <a:buClr>
                <a:schemeClr val="tx1"/>
              </a:buClr>
              <a:buFont typeface="Arial" panose="020B0604020202020204" pitchFamily="34" charset="0"/>
              <a:buChar char="•"/>
            </a:pPr>
            <a:r>
              <a:rPr lang="en-US" sz="2900" dirty="0">
                <a:solidFill>
                  <a:srgbClr val="FFFFFF"/>
                </a:solidFill>
              </a:rPr>
              <a:t> The query returns the first successful ground pad landing date</a:t>
            </a:r>
          </a:p>
          <a:p>
            <a:pPr>
              <a:lnSpc>
                <a:spcPct val="170000"/>
              </a:lnSpc>
              <a:spcBef>
                <a:spcPts val="1400"/>
              </a:spcBef>
              <a:buClr>
                <a:schemeClr val="tx1"/>
              </a:buClr>
              <a:buFont typeface="Arial" panose="020B0604020202020204" pitchFamily="34" charset="0"/>
              <a:buChar char="•"/>
            </a:pPr>
            <a:r>
              <a:rPr lang="en-US" sz="2900" dirty="0">
                <a:solidFill>
                  <a:srgbClr val="FFFFFF"/>
                </a:solidFill>
              </a:rPr>
              <a:t> First grounding pad launch didn’t appear until the end of 2015</a:t>
            </a:r>
          </a:p>
          <a:p>
            <a:pPr>
              <a:lnSpc>
                <a:spcPct val="170000"/>
              </a:lnSpc>
              <a:spcBef>
                <a:spcPts val="1400"/>
              </a:spcBef>
              <a:buClr>
                <a:schemeClr val="tx1"/>
              </a:buClr>
              <a:buFont typeface="Arial" panose="020B0604020202020204" pitchFamily="34" charset="0"/>
              <a:buChar char="•"/>
            </a:pPr>
            <a:r>
              <a:rPr lang="en-US" sz="2900" dirty="0">
                <a:solidFill>
                  <a:srgbClr val="FFFFFF"/>
                </a:solidFill>
              </a:rPr>
              <a:t> Successful launches didn’t appear until 2014</a:t>
            </a:r>
          </a:p>
          <a:p>
            <a:pPr marL="0" indent="0">
              <a:spcBef>
                <a:spcPts val="1400"/>
              </a:spcBef>
              <a:buClr>
                <a:schemeClr val="tx1"/>
              </a:buClr>
              <a:buNone/>
            </a:pPr>
            <a:endParaRPr lang="en-US" sz="1500" dirty="0">
              <a:solidFill>
                <a:srgbClr val="FFFFFF"/>
              </a:solidFill>
            </a:endParaRP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56470" y="6094660"/>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28</a:t>
            </a:fld>
            <a:endParaRPr lang="en-US" b="1" dirty="0">
              <a:solidFill>
                <a:schemeClr val="tx1"/>
              </a:solidFill>
              <a:latin typeface="+mj-lt"/>
            </a:endParaRPr>
          </a:p>
        </p:txBody>
      </p:sp>
      <p:pic>
        <p:nvPicPr>
          <p:cNvPr id="8" name="Picture 7">
            <a:extLst>
              <a:ext uri="{FF2B5EF4-FFF2-40B4-BE49-F238E27FC236}">
                <a16:creationId xmlns:a16="http://schemas.microsoft.com/office/drawing/2014/main" id="{DF69F461-A4EE-980A-D7BC-6195D2A70345}"/>
              </a:ext>
            </a:extLst>
          </p:cNvPr>
          <p:cNvPicPr>
            <a:picLocks noChangeAspect="1"/>
          </p:cNvPicPr>
          <p:nvPr/>
        </p:nvPicPr>
        <p:blipFill>
          <a:blip r:embed="rId2"/>
          <a:stretch>
            <a:fillRect/>
          </a:stretch>
        </p:blipFill>
        <p:spPr>
          <a:xfrm>
            <a:off x="4432070" y="1987814"/>
            <a:ext cx="7372429" cy="270362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952C2E9C-C6BE-40BD-A406-CFB441363CBA}"/>
              </a:ext>
            </a:extLst>
          </p:cNvPr>
          <p:cNvSpPr txBox="1">
            <a:spLocks/>
          </p:cNvSpPr>
          <p:nvPr/>
        </p:nvSpPr>
        <p:spPr>
          <a:xfrm>
            <a:off x="222837" y="1334206"/>
            <a:ext cx="3684732" cy="201486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3600" spc="-50" dirty="0">
                <a:solidFill>
                  <a:srgbClr val="FFFFFF"/>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2837" y="3611827"/>
            <a:ext cx="3669510" cy="2142890"/>
          </a:xfrm>
          <a:prstGeom prst="rect">
            <a:avLst/>
          </a:prstGeom>
        </p:spPr>
        <p:txBody>
          <a:bodyPr vert="horz" lIns="0" tIns="45720" rIns="0" bIns="45720" rtlCol="0">
            <a:normAutofit/>
          </a:bodyPr>
          <a:lstStyle/>
          <a:p>
            <a:pPr>
              <a:lnSpc>
                <a:spcPct val="150000"/>
              </a:lnSpc>
              <a:spcBef>
                <a:spcPts val="1400"/>
              </a:spcBef>
            </a:pPr>
            <a:r>
              <a:rPr lang="en-US" sz="1800" dirty="0">
                <a:solidFill>
                  <a:srgbClr val="FFFFFF"/>
                </a:solidFill>
              </a:rPr>
              <a:t>This query returns the four booster versions that had successful drone ship landings and a payload mass between 4000 and 6000 kg non-inclusively</a:t>
            </a:r>
          </a:p>
        </p:txBody>
      </p:sp>
      <p:sp>
        <p:nvSpPr>
          <p:cNvPr id="23" name="Rectangle 2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04479" y="6215318"/>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29</a:t>
            </a:fld>
            <a:endParaRPr lang="en-US" sz="1600" b="1" dirty="0">
              <a:solidFill>
                <a:schemeClr val="tx1"/>
              </a:solidFill>
              <a:latin typeface="+mj-lt"/>
            </a:endParaRPr>
          </a:p>
        </p:txBody>
      </p:sp>
      <p:pic>
        <p:nvPicPr>
          <p:cNvPr id="7" name="Picture 6">
            <a:extLst>
              <a:ext uri="{FF2B5EF4-FFF2-40B4-BE49-F238E27FC236}">
                <a16:creationId xmlns:a16="http://schemas.microsoft.com/office/drawing/2014/main" id="{A04D8FB2-C832-F153-E9C5-918F32E16520}"/>
              </a:ext>
            </a:extLst>
          </p:cNvPr>
          <p:cNvPicPr>
            <a:picLocks noChangeAspect="1"/>
          </p:cNvPicPr>
          <p:nvPr/>
        </p:nvPicPr>
        <p:blipFill>
          <a:blip r:embed="rId2"/>
          <a:stretch>
            <a:fillRect/>
          </a:stretch>
        </p:blipFill>
        <p:spPr>
          <a:xfrm>
            <a:off x="4683611" y="918484"/>
            <a:ext cx="6808624" cy="50210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z="1600" b="1" smtClean="0"/>
              <a:pPr>
                <a:spcAft>
                  <a:spcPts val="600"/>
                </a:spcAft>
              </a:pPr>
              <a:t>3</a:t>
            </a:fld>
            <a:endParaRPr lang="en-US" sz="1600" b="1"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958903" y="107008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Executive Summary</a:t>
            </a:r>
          </a:p>
        </p:txBody>
      </p:sp>
      <p:graphicFrame>
        <p:nvGraphicFramePr>
          <p:cNvPr id="21" name="Content Placeholder 2">
            <a:extLst>
              <a:ext uri="{FF2B5EF4-FFF2-40B4-BE49-F238E27FC236}">
                <a16:creationId xmlns:a16="http://schemas.microsoft.com/office/drawing/2014/main" id="{9727F0F6-1FAC-5E0D-2EA1-48336D651176}"/>
              </a:ext>
            </a:extLst>
          </p:cNvPr>
          <p:cNvGraphicFramePr/>
          <p:nvPr>
            <p:extLst>
              <p:ext uri="{D42A27DB-BD31-4B8C-83A1-F6EECF244321}">
                <p14:modId xmlns:p14="http://schemas.microsoft.com/office/powerpoint/2010/main" val="527021356"/>
              </p:ext>
            </p:extLst>
          </p:nvPr>
        </p:nvGraphicFramePr>
        <p:xfrm>
          <a:off x="958903" y="1895476"/>
          <a:ext cx="1025358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79B32320-42D4-49FA-8047-C080B444B3AE}"/>
              </a:ext>
            </a:extLst>
          </p:cNvPr>
          <p:cNvSpPr txBox="1">
            <a:spLocks/>
          </p:cNvSpPr>
          <p:nvPr/>
        </p:nvSpPr>
        <p:spPr>
          <a:xfrm>
            <a:off x="239093" y="771015"/>
            <a:ext cx="3494429" cy="21038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3600" spc="-50">
                <a:solidFill>
                  <a:srgbClr val="FFFFFF"/>
                </a:solidFill>
                <a:latin typeface="+mj-lt"/>
                <a:ea typeface="+mj-ea"/>
                <a:cs typeface="+mj-cs"/>
              </a:rPr>
              <a:t>Total Number of Successful and Failure Mission Outcomes</a:t>
            </a:r>
            <a:endParaRPr lang="en-US" sz="3600" spc="-5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9093" y="2988505"/>
            <a:ext cx="3742020" cy="3414464"/>
          </a:xfrm>
          <a:prstGeom prst="rect">
            <a:avLst/>
          </a:prstGeom>
        </p:spPr>
        <p:txBody>
          <a:bodyPr vert="horz" lIns="0" tIns="45720" rIns="0" bIns="45720" rtlCol="0">
            <a:noAutofit/>
          </a:bodyPr>
          <a:lstStyle/>
          <a:p>
            <a:pPr>
              <a:lnSpc>
                <a:spcPct val="150000"/>
              </a:lnSpc>
              <a:spcBef>
                <a:spcPts val="1400"/>
              </a:spcBef>
              <a:buClr>
                <a:schemeClr val="tx1"/>
              </a:buClr>
              <a:buFont typeface="Arial" panose="020B0604020202020204" pitchFamily="34" charset="0"/>
              <a:buChar char="•"/>
            </a:pPr>
            <a:r>
              <a:rPr lang="en-US" sz="1600">
                <a:solidFill>
                  <a:srgbClr val="FFFFFF"/>
                </a:solidFill>
              </a:rPr>
              <a:t> This query calculates the total number of successful and failure mission outcomes</a:t>
            </a:r>
          </a:p>
          <a:p>
            <a:pPr>
              <a:lnSpc>
                <a:spcPct val="150000"/>
              </a:lnSpc>
              <a:spcBef>
                <a:spcPts val="1400"/>
              </a:spcBef>
              <a:buClr>
                <a:schemeClr val="tx1"/>
              </a:buClr>
              <a:buFont typeface="Arial" panose="020B0604020202020204" pitchFamily="34" charset="0"/>
              <a:buChar char="•"/>
            </a:pPr>
            <a:r>
              <a:rPr lang="en-US" sz="1600">
                <a:solidFill>
                  <a:srgbClr val="FFFFFF"/>
                </a:solidFill>
              </a:rPr>
              <a:t> The two “Success” rows could come from a data entry error noted on Slide 24. There should be a total of 99 Success Missions</a:t>
            </a:r>
          </a:p>
          <a:p>
            <a:pPr>
              <a:lnSpc>
                <a:spcPct val="150000"/>
              </a:lnSpc>
              <a:spcBef>
                <a:spcPts val="1400"/>
              </a:spcBef>
              <a:buClr>
                <a:schemeClr val="tx1"/>
              </a:buClr>
              <a:buFont typeface="Arial" panose="020B0604020202020204" pitchFamily="34" charset="0"/>
              <a:buChar char="•"/>
            </a:pPr>
            <a:r>
              <a:rPr lang="en-US" sz="1600">
                <a:solidFill>
                  <a:srgbClr val="FFFFFF"/>
                </a:solidFill>
              </a:rPr>
              <a:t> Only one launch failed in flight and the other launch had an unknown payload status</a:t>
            </a:r>
            <a:endParaRPr lang="en-US" sz="1600" dirty="0">
              <a:solidFill>
                <a:srgbClr val="FFFFFF"/>
              </a:solidFill>
            </a:endParaRP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04479" y="5992595"/>
            <a:ext cx="1312025" cy="365125"/>
          </a:xfrm>
        </p:spPr>
        <p:txBody>
          <a:bodyPr vert="horz" lIns="91440" tIns="45720" rIns="91440" bIns="45720" rtlCol="0" anchor="ctr">
            <a:normAutofit/>
          </a:bodyPr>
          <a:lstStyle/>
          <a:p>
            <a:pPr>
              <a:spcAft>
                <a:spcPts val="600"/>
              </a:spcAft>
            </a:pPr>
            <a:fld id="{5075537C-CA84-1446-933C-8E9D027F9201}" type="slidenum">
              <a:rPr lang="en-US" sz="1600" b="1" smtClean="0">
                <a:solidFill>
                  <a:schemeClr val="tx1"/>
                </a:solidFill>
                <a:latin typeface="+mj-lt"/>
              </a:rPr>
              <a:pPr>
                <a:spcAft>
                  <a:spcPts val="600"/>
                </a:spcAft>
              </a:pPr>
              <a:t>30</a:t>
            </a:fld>
            <a:endParaRPr lang="en-US" b="1" dirty="0">
              <a:solidFill>
                <a:schemeClr val="tx1"/>
              </a:solidFill>
              <a:latin typeface="+mj-lt"/>
            </a:endParaRPr>
          </a:p>
        </p:txBody>
      </p:sp>
      <p:pic>
        <p:nvPicPr>
          <p:cNvPr id="8" name="Picture 7">
            <a:extLst>
              <a:ext uri="{FF2B5EF4-FFF2-40B4-BE49-F238E27FC236}">
                <a16:creationId xmlns:a16="http://schemas.microsoft.com/office/drawing/2014/main" id="{B7FDF767-B17E-E2E8-15A0-092A26A87DB6}"/>
              </a:ext>
            </a:extLst>
          </p:cNvPr>
          <p:cNvPicPr>
            <a:picLocks noChangeAspect="1"/>
          </p:cNvPicPr>
          <p:nvPr/>
        </p:nvPicPr>
        <p:blipFill>
          <a:blip r:embed="rId2"/>
          <a:stretch>
            <a:fillRect/>
          </a:stretch>
        </p:blipFill>
        <p:spPr>
          <a:xfrm>
            <a:off x="4510829" y="1804053"/>
            <a:ext cx="7305675" cy="33432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6" name="Straight Connector 45">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2A7EB98F-A25F-4357-9775-478FC17F7F83}"/>
              </a:ext>
            </a:extLst>
          </p:cNvPr>
          <p:cNvSpPr txBox="1">
            <a:spLocks/>
          </p:cNvSpPr>
          <p:nvPr/>
        </p:nvSpPr>
        <p:spPr>
          <a:xfrm>
            <a:off x="358469" y="640080"/>
            <a:ext cx="3084844" cy="210387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Boosters Carried Maximum </a:t>
            </a:r>
          </a:p>
          <a:p>
            <a:pPr>
              <a:lnSpc>
                <a:spcPct val="85000"/>
              </a:lnSpc>
              <a:spcAft>
                <a:spcPts val="600"/>
              </a:spcAft>
            </a:pPr>
            <a:r>
              <a:rPr lang="en-US" sz="4400" spc="-50" dirty="0">
                <a:solidFill>
                  <a:srgbClr val="FFFFFF"/>
                </a:solidFill>
                <a:latin typeface="+mj-lt"/>
                <a:ea typeface="+mj-ea"/>
                <a:cs typeface="+mj-cs"/>
              </a:rPr>
              <a:t>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8469" y="2905327"/>
            <a:ext cx="3628330" cy="3792652"/>
          </a:xfrm>
          <a:prstGeom prst="rect">
            <a:avLst/>
          </a:prstGeom>
        </p:spPr>
        <p:txBody>
          <a:bodyPr vert="horz" lIns="0" tIns="45720" rIns="0" bIns="45720" rtlCol="0">
            <a:normAutofit/>
          </a:bodyPr>
          <a:lstStyle/>
          <a:p>
            <a:pPr>
              <a:lnSpc>
                <a:spcPct val="150000"/>
              </a:lnSpc>
              <a:spcBef>
                <a:spcPts val="1400"/>
              </a:spcBef>
              <a:buClr>
                <a:schemeClr val="tx1"/>
              </a:buClr>
              <a:buFont typeface="Calibri" panose="020F0502020204030204" pitchFamily="34" charset="0"/>
              <a:buChar char="•"/>
            </a:pPr>
            <a:r>
              <a:rPr lang="en-US" sz="1500" dirty="0">
                <a:solidFill>
                  <a:srgbClr val="FFFFFF"/>
                </a:solidFill>
              </a:rPr>
              <a:t> </a:t>
            </a:r>
            <a:r>
              <a:rPr lang="en-US" sz="1800" dirty="0">
                <a:solidFill>
                  <a:srgbClr val="FFFFFF"/>
                </a:solidFill>
              </a:rPr>
              <a:t>The query returns the booster versions that carry a maximum payload mass of 15,600 kg</a:t>
            </a:r>
          </a:p>
          <a:p>
            <a:pPr>
              <a:lnSpc>
                <a:spcPct val="150000"/>
              </a:lnSpc>
              <a:spcBef>
                <a:spcPts val="1400"/>
              </a:spcBef>
              <a:buClr>
                <a:schemeClr val="tx1"/>
              </a:buClr>
              <a:buFont typeface="Calibri" panose="020F0502020204030204" pitchFamily="34" charset="0"/>
              <a:buChar char="•"/>
            </a:pPr>
            <a:r>
              <a:rPr lang="en-US" sz="1800" dirty="0">
                <a:solidFill>
                  <a:srgbClr val="FFFFFF"/>
                </a:solidFill>
              </a:rPr>
              <a:t> All boosters fall in the “F9 B5 B10xx.x” variety </a:t>
            </a:r>
          </a:p>
          <a:p>
            <a:pPr>
              <a:lnSpc>
                <a:spcPct val="150000"/>
              </a:lnSpc>
              <a:spcBef>
                <a:spcPts val="1400"/>
              </a:spcBef>
              <a:buClr>
                <a:schemeClr val="tx1"/>
              </a:buClr>
              <a:buFont typeface="Calibri" panose="020F0502020204030204" pitchFamily="34" charset="0"/>
              <a:buChar char="•"/>
            </a:pPr>
            <a:r>
              <a:rPr lang="en-US" sz="1800" dirty="0">
                <a:solidFill>
                  <a:srgbClr val="FFFFFF"/>
                </a:solidFill>
              </a:rPr>
              <a:t> There appears that the payload mass correlates with the booster version used.</a:t>
            </a:r>
          </a:p>
        </p:txBody>
      </p:sp>
      <p:sp>
        <p:nvSpPr>
          <p:cNvPr id="52" name="Rectangle 51">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948551" y="6159228"/>
            <a:ext cx="1312025" cy="365125"/>
          </a:xfrm>
        </p:spPr>
        <p:txBody>
          <a:bodyPr vert="horz" lIns="91440" tIns="45720" rIns="91440" bIns="45720" rtlCol="0" anchor="ctr">
            <a:normAutofit lnSpcReduction="10000"/>
          </a:bodyPr>
          <a:lstStyle/>
          <a:p>
            <a:pPr>
              <a:spcAft>
                <a:spcPts val="600"/>
              </a:spcAft>
            </a:pPr>
            <a:fld id="{5075537C-CA84-1446-933C-8E9D027F9201}" type="slidenum">
              <a:rPr lang="en-US" sz="1800" b="1">
                <a:solidFill>
                  <a:schemeClr val="tx1"/>
                </a:solidFill>
                <a:latin typeface="+mj-lt"/>
              </a:rPr>
              <a:pPr>
                <a:spcAft>
                  <a:spcPts val="600"/>
                </a:spcAft>
              </a:pPr>
              <a:t>31</a:t>
            </a:fld>
            <a:endParaRPr lang="en-US" b="1" dirty="0">
              <a:solidFill>
                <a:schemeClr val="tx1"/>
              </a:solidFill>
              <a:latin typeface="+mj-lt"/>
            </a:endParaRPr>
          </a:p>
        </p:txBody>
      </p:sp>
      <p:pic>
        <p:nvPicPr>
          <p:cNvPr id="11" name="Picture 10">
            <a:extLst>
              <a:ext uri="{FF2B5EF4-FFF2-40B4-BE49-F238E27FC236}">
                <a16:creationId xmlns:a16="http://schemas.microsoft.com/office/drawing/2014/main" id="{43E6B28C-EA21-5EFD-12F3-8E27FF75B721}"/>
              </a:ext>
            </a:extLst>
          </p:cNvPr>
          <p:cNvPicPr>
            <a:picLocks noChangeAspect="1"/>
          </p:cNvPicPr>
          <p:nvPr/>
        </p:nvPicPr>
        <p:blipFill>
          <a:blip r:embed="rId2"/>
          <a:stretch>
            <a:fillRect/>
          </a:stretch>
        </p:blipFill>
        <p:spPr>
          <a:xfrm>
            <a:off x="5683703" y="457686"/>
            <a:ext cx="4920861" cy="560898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964DA114-677C-40D8-8FFA-43531834CFBF}"/>
              </a:ext>
            </a:extLst>
          </p:cNvPr>
          <p:cNvSpPr txBox="1">
            <a:spLocks/>
          </p:cNvSpPr>
          <p:nvPr/>
        </p:nvSpPr>
        <p:spPr>
          <a:xfrm>
            <a:off x="358469" y="609600"/>
            <a:ext cx="3084844" cy="2301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4400" spc="-50" dirty="0">
                <a:solidFill>
                  <a:srgbClr val="FFFFFF"/>
                </a:solidFill>
                <a:latin typeface="+mj-lt"/>
                <a:ea typeface="+mj-ea"/>
                <a:cs typeface="+mj-cs"/>
              </a:rPr>
              <a:t>2015 Launch Records</a:t>
            </a:r>
          </a:p>
          <a:p>
            <a:pPr>
              <a:lnSpc>
                <a:spcPct val="85000"/>
              </a:lnSpc>
              <a:spcAft>
                <a:spcPts val="600"/>
              </a:spcAft>
            </a:pPr>
            <a:endParaRPr lang="en-US" sz="3600" spc="-5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8469" y="2441219"/>
            <a:ext cx="3628330" cy="3335519"/>
          </a:xfrm>
          <a:prstGeom prst="rect">
            <a:avLst/>
          </a:prstGeom>
        </p:spPr>
        <p:txBody>
          <a:bodyPr vert="horz" lIns="0" tIns="45720" rIns="0" bIns="45720" rtlCol="0">
            <a:normAutofit/>
          </a:bodyPr>
          <a:lstStyle/>
          <a:p>
            <a:pPr>
              <a:lnSpc>
                <a:spcPct val="150000"/>
              </a:lnSpc>
              <a:spcBef>
                <a:spcPts val="1400"/>
              </a:spcBef>
              <a:buClr>
                <a:schemeClr val="tx1"/>
              </a:buClr>
              <a:buFont typeface="Arial" panose="020B0604020202020204" pitchFamily="34" charset="0"/>
              <a:buChar char="•"/>
            </a:pPr>
            <a:r>
              <a:rPr lang="en-US" sz="1500" dirty="0">
                <a:solidFill>
                  <a:srgbClr val="FFFFFF"/>
                </a:solidFill>
              </a:rPr>
              <a:t> </a:t>
            </a:r>
            <a:r>
              <a:rPr lang="en-US" sz="1800" dirty="0">
                <a:solidFill>
                  <a:srgbClr val="FFFFFF"/>
                </a:solidFill>
              </a:rPr>
              <a:t>This query returns the Month number, landing outcome, booster version, and launch site for the 2015 launches where Stage One failed to land on a drone ship</a:t>
            </a:r>
          </a:p>
          <a:p>
            <a:pPr>
              <a:lnSpc>
                <a:spcPct val="150000"/>
              </a:lnSpc>
              <a:spcBef>
                <a:spcPts val="1400"/>
              </a:spcBef>
              <a:buClr>
                <a:schemeClr val="tx1"/>
              </a:buClr>
              <a:buFont typeface="Arial" panose="020B0604020202020204" pitchFamily="34" charset="0"/>
              <a:buChar char="•"/>
            </a:pPr>
            <a:r>
              <a:rPr lang="en-US" sz="1800" dirty="0">
                <a:solidFill>
                  <a:srgbClr val="FFFFFF"/>
                </a:solidFill>
              </a:rPr>
              <a:t> Two of those occurrences were at the same launch site</a:t>
            </a:r>
          </a:p>
        </p:txBody>
      </p:sp>
      <p:sp>
        <p:nvSpPr>
          <p:cNvPr id="23" name="Rectangle 2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76278" y="6073180"/>
            <a:ext cx="1260034"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32</a:t>
            </a:fld>
            <a:endParaRPr lang="en-US" b="1" dirty="0">
              <a:solidFill>
                <a:schemeClr val="tx1"/>
              </a:solidFill>
              <a:latin typeface="+mj-lt"/>
            </a:endParaRPr>
          </a:p>
        </p:txBody>
      </p:sp>
      <p:sp>
        <p:nvSpPr>
          <p:cNvPr id="9" name="TextBox 8">
            <a:extLst>
              <a:ext uri="{FF2B5EF4-FFF2-40B4-BE49-F238E27FC236}">
                <a16:creationId xmlns:a16="http://schemas.microsoft.com/office/drawing/2014/main" id="{20305075-FAB0-AF9A-8B21-5F003EEB2C6D}"/>
              </a:ext>
            </a:extLst>
          </p:cNvPr>
          <p:cNvSpPr txBox="1"/>
          <p:nvPr/>
        </p:nvSpPr>
        <p:spPr>
          <a:xfrm>
            <a:off x="4323588" y="410096"/>
            <a:ext cx="7216511" cy="523220"/>
          </a:xfrm>
          <a:prstGeom prst="rect">
            <a:avLst/>
          </a:prstGeom>
          <a:noFill/>
        </p:spPr>
        <p:txBody>
          <a:bodyPr wrap="square" rtlCol="0">
            <a:spAutoFit/>
          </a:bodyPr>
          <a:lstStyle/>
          <a:p>
            <a:r>
              <a:rPr lang="en-US" sz="1400" b="1" u="sng" dirty="0"/>
              <a:t>Note:</a:t>
            </a:r>
            <a:r>
              <a:rPr lang="en-US" sz="1400" b="1" dirty="0"/>
              <a:t> </a:t>
            </a:r>
            <a:r>
              <a:rPr lang="en-US" sz="1400" dirty="0"/>
              <a:t>SQLite does not support </a:t>
            </a:r>
            <a:r>
              <a:rPr lang="en-US" sz="1400" dirty="0" err="1"/>
              <a:t>monthnames</a:t>
            </a:r>
            <a:r>
              <a:rPr lang="en-US" sz="1400" dirty="0"/>
              <a:t> function. So SUBSTR(Date, 4, 2) as month to get the months and SUBSTR(Date,7,4)='2015' for year.</a:t>
            </a:r>
          </a:p>
        </p:txBody>
      </p:sp>
      <p:pic>
        <p:nvPicPr>
          <p:cNvPr id="11" name="Picture 10">
            <a:extLst>
              <a:ext uri="{FF2B5EF4-FFF2-40B4-BE49-F238E27FC236}">
                <a16:creationId xmlns:a16="http://schemas.microsoft.com/office/drawing/2014/main" id="{B37A10B8-6706-EEE2-8E44-087CC3189886}"/>
              </a:ext>
            </a:extLst>
          </p:cNvPr>
          <p:cNvPicPr>
            <a:picLocks noChangeAspect="1"/>
          </p:cNvPicPr>
          <p:nvPr/>
        </p:nvPicPr>
        <p:blipFill>
          <a:blip r:embed="rId2"/>
          <a:stretch>
            <a:fillRect/>
          </a:stretch>
        </p:blipFill>
        <p:spPr>
          <a:xfrm>
            <a:off x="5779556" y="972715"/>
            <a:ext cx="4496722" cy="50828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04523243-E4D6-45EC-97C8-D44398FB7417}"/>
              </a:ext>
            </a:extLst>
          </p:cNvPr>
          <p:cNvSpPr txBox="1">
            <a:spLocks/>
          </p:cNvSpPr>
          <p:nvPr/>
        </p:nvSpPr>
        <p:spPr>
          <a:xfrm>
            <a:off x="327258" y="632902"/>
            <a:ext cx="3556634" cy="270261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sz="3600" spc="-50" dirty="0">
                <a:solidFill>
                  <a:srgbClr val="FFFFFF"/>
                </a:solidFill>
                <a:latin typeface="+mj-lt"/>
                <a:ea typeface="+mj-ea"/>
                <a:cs typeface="+mj-cs"/>
              </a:rPr>
              <a:t>Rank Landing Outcomes Between </a:t>
            </a:r>
          </a:p>
          <a:p>
            <a:pPr>
              <a:lnSpc>
                <a:spcPct val="85000"/>
              </a:lnSpc>
              <a:spcAft>
                <a:spcPts val="600"/>
              </a:spcAft>
            </a:pPr>
            <a:r>
              <a:rPr lang="en-US" sz="3600" spc="-50" dirty="0">
                <a:solidFill>
                  <a:srgbClr val="FFFFFF"/>
                </a:solidFill>
                <a:latin typeface="+mj-lt"/>
                <a:ea typeface="+mj-ea"/>
                <a:cs typeface="+mj-cs"/>
              </a:rPr>
              <a:t>2010-06-04 and </a:t>
            </a:r>
          </a:p>
          <a:p>
            <a:pPr>
              <a:lnSpc>
                <a:spcPct val="85000"/>
              </a:lnSpc>
              <a:spcAft>
                <a:spcPts val="600"/>
              </a:spcAft>
            </a:pPr>
            <a:r>
              <a:rPr lang="en-US" sz="3600" spc="-50" dirty="0">
                <a:solidFill>
                  <a:srgbClr val="FFFFFF"/>
                </a:solidFill>
                <a:latin typeface="+mj-lt"/>
                <a:ea typeface="+mj-ea"/>
                <a:cs typeface="+mj-cs"/>
              </a:rPr>
              <a:t>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7258" y="3475691"/>
            <a:ext cx="3556634" cy="2491293"/>
          </a:xfrm>
          <a:prstGeom prst="rect">
            <a:avLst/>
          </a:prstGeom>
        </p:spPr>
        <p:txBody>
          <a:bodyPr vert="horz" lIns="0" tIns="45720" rIns="0" bIns="45720" rtlCol="0">
            <a:normAutofit/>
          </a:bodyPr>
          <a:lstStyle/>
          <a:p>
            <a:pPr>
              <a:lnSpc>
                <a:spcPct val="85000"/>
              </a:lnSpc>
              <a:spcAft>
                <a:spcPts val="600"/>
              </a:spcAft>
              <a:buClr>
                <a:schemeClr val="tx1"/>
              </a:buClr>
              <a:buFont typeface="Arial" panose="020B0604020202020204" pitchFamily="34" charset="0"/>
              <a:buChar char="•"/>
            </a:pPr>
            <a:r>
              <a:rPr lang="en-US" sz="1600" dirty="0">
                <a:solidFill>
                  <a:srgbClr val="FFFFFF"/>
                </a:solidFill>
              </a:rPr>
              <a:t> The query returns a list of successful landings between </a:t>
            </a:r>
            <a:r>
              <a:rPr lang="en-US" sz="1600" spc="-50" dirty="0">
                <a:solidFill>
                  <a:srgbClr val="FFFFFF"/>
                </a:solidFill>
                <a:ea typeface="+mj-ea"/>
                <a:cs typeface="+mj-cs"/>
              </a:rPr>
              <a:t>2010-06-04 and 2017-03-20</a:t>
            </a:r>
          </a:p>
          <a:p>
            <a:pPr>
              <a:lnSpc>
                <a:spcPct val="85000"/>
              </a:lnSpc>
              <a:spcAft>
                <a:spcPts val="600"/>
              </a:spcAft>
              <a:buClr>
                <a:schemeClr val="tx1"/>
              </a:buClr>
              <a:buFont typeface="Arial" panose="020B0604020202020204" pitchFamily="34" charset="0"/>
              <a:buChar char="•"/>
            </a:pPr>
            <a:r>
              <a:rPr lang="en-US" sz="1600" spc="-50" dirty="0">
                <a:solidFill>
                  <a:srgbClr val="FFFFFF"/>
                </a:solidFill>
                <a:ea typeface="+mj-ea"/>
                <a:cs typeface="+mj-cs"/>
              </a:rPr>
              <a:t> Two types of successful landing outcomes</a:t>
            </a:r>
          </a:p>
          <a:p>
            <a:pPr lvl="1">
              <a:lnSpc>
                <a:spcPct val="85000"/>
              </a:lnSpc>
              <a:spcAft>
                <a:spcPts val="600"/>
              </a:spcAft>
              <a:buClr>
                <a:schemeClr val="tx1"/>
              </a:buClr>
              <a:buFont typeface="Arial" panose="020B0604020202020204" pitchFamily="34" charset="0"/>
              <a:buChar char="•"/>
            </a:pPr>
            <a:r>
              <a:rPr lang="en-US" sz="1400" spc="-50" dirty="0">
                <a:solidFill>
                  <a:srgbClr val="FFFFFF"/>
                </a:solidFill>
                <a:ea typeface="+mj-ea"/>
                <a:cs typeface="+mj-cs"/>
              </a:rPr>
              <a:t>Ground pad</a:t>
            </a:r>
          </a:p>
          <a:p>
            <a:pPr lvl="1">
              <a:lnSpc>
                <a:spcPct val="85000"/>
              </a:lnSpc>
              <a:spcAft>
                <a:spcPts val="600"/>
              </a:spcAft>
              <a:buClr>
                <a:schemeClr val="tx1"/>
              </a:buClr>
              <a:buFont typeface="Arial" panose="020B0604020202020204" pitchFamily="34" charset="0"/>
              <a:buChar char="•"/>
            </a:pPr>
            <a:r>
              <a:rPr lang="en-US" sz="1400" spc="-50" dirty="0">
                <a:solidFill>
                  <a:srgbClr val="FFFFFF"/>
                </a:solidFill>
                <a:ea typeface="+mj-ea"/>
                <a:cs typeface="+mj-cs"/>
              </a:rPr>
              <a:t>Drone ship</a:t>
            </a:r>
            <a:endParaRPr lang="en-US" sz="1400" dirty="0">
              <a:solidFill>
                <a:srgbClr val="FFFFFF"/>
              </a:solidFill>
            </a:endParaRPr>
          </a:p>
          <a:p>
            <a:pPr>
              <a:spcBef>
                <a:spcPts val="1400"/>
              </a:spcBef>
              <a:buClr>
                <a:schemeClr val="tx1"/>
              </a:buClr>
              <a:buFont typeface="Arial" panose="020B0604020202020204" pitchFamily="34" charset="0"/>
              <a:buChar char="•"/>
            </a:pPr>
            <a:r>
              <a:rPr lang="en-US" sz="1600" dirty="0">
                <a:solidFill>
                  <a:srgbClr val="FFFFFF"/>
                </a:solidFill>
              </a:rPr>
              <a:t> There are a total of 8 successful landings during that time period</a:t>
            </a: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501297" y="6039579"/>
            <a:ext cx="1312025" cy="365125"/>
          </a:xfrm>
        </p:spPr>
        <p:txBody>
          <a:bodyPr vert="horz" lIns="91440" tIns="45720" rIns="91440" bIns="45720" rtlCol="0" anchor="ctr">
            <a:normAutofit/>
          </a:bodyPr>
          <a:lstStyle/>
          <a:p>
            <a:pPr>
              <a:spcAft>
                <a:spcPts val="600"/>
              </a:spcAft>
            </a:pPr>
            <a:fld id="{5075537C-CA84-1446-933C-8E9D027F9201}" type="slidenum">
              <a:rPr lang="en-US" sz="1600" b="1">
                <a:solidFill>
                  <a:schemeClr val="tx1"/>
                </a:solidFill>
                <a:latin typeface="+mj-lt"/>
              </a:rPr>
              <a:pPr>
                <a:spcAft>
                  <a:spcPts val="600"/>
                </a:spcAft>
              </a:pPr>
              <a:t>33</a:t>
            </a:fld>
            <a:endParaRPr lang="en-US" sz="1600" b="1" dirty="0">
              <a:solidFill>
                <a:schemeClr val="tx1"/>
              </a:solidFill>
              <a:latin typeface="+mj-lt"/>
            </a:endParaRPr>
          </a:p>
        </p:txBody>
      </p:sp>
      <p:pic>
        <p:nvPicPr>
          <p:cNvPr id="10" name="Picture 9">
            <a:extLst>
              <a:ext uri="{FF2B5EF4-FFF2-40B4-BE49-F238E27FC236}">
                <a16:creationId xmlns:a16="http://schemas.microsoft.com/office/drawing/2014/main" id="{853EA22F-47C3-5C7A-50E2-0B06323D5A96}"/>
              </a:ext>
            </a:extLst>
          </p:cNvPr>
          <p:cNvPicPr>
            <a:picLocks noChangeAspect="1"/>
          </p:cNvPicPr>
          <p:nvPr/>
        </p:nvPicPr>
        <p:blipFill>
          <a:blip r:embed="rId2"/>
          <a:stretch>
            <a:fillRect/>
          </a:stretch>
        </p:blipFill>
        <p:spPr>
          <a:xfrm>
            <a:off x="4670118" y="1317815"/>
            <a:ext cx="6729971" cy="40354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rocket taking off&#10;&#10;Description automatically generated with medium confidence">
            <a:extLst>
              <a:ext uri="{FF2B5EF4-FFF2-40B4-BE49-F238E27FC236}">
                <a16:creationId xmlns:a16="http://schemas.microsoft.com/office/drawing/2014/main" id="{AC2711CF-DBAE-AE56-529B-9018244784B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86000"/>
                    </a14:imgEffect>
                  </a14:imgLayer>
                </a14:imgProps>
              </a:ext>
            </a:extLst>
          </a:blip>
          <a:srcRect t="6250"/>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B906EF-5A68-6314-9678-69611E9B9678}"/>
              </a:ext>
            </a:extLst>
          </p:cNvPr>
          <p:cNvSpPr txBox="1"/>
          <p:nvPr/>
        </p:nvSpPr>
        <p:spPr>
          <a:xfrm>
            <a:off x="409575" y="2223052"/>
            <a:ext cx="4895850" cy="2246769"/>
          </a:xfrm>
          <a:prstGeom prst="rect">
            <a:avLst/>
          </a:prstGeom>
          <a:noFill/>
        </p:spPr>
        <p:txBody>
          <a:bodyPr wrap="square" rtlCol="0">
            <a:spAutoFit/>
          </a:bodyPr>
          <a:lstStyle/>
          <a:p>
            <a:pPr>
              <a:spcAft>
                <a:spcPts val="600"/>
              </a:spcAft>
            </a:pPr>
            <a:r>
              <a:rPr lang="en-US" sz="2400" dirty="0">
                <a:solidFill>
                  <a:schemeClr val="bg1"/>
                </a:solidFill>
                <a:latin typeface="+mj-lt"/>
              </a:rPr>
              <a:t>Section 3</a:t>
            </a:r>
          </a:p>
          <a:p>
            <a:pPr>
              <a:spcAft>
                <a:spcPts val="600"/>
              </a:spcAft>
            </a:pPr>
            <a:endParaRPr lang="en-US" dirty="0">
              <a:solidFill>
                <a:schemeClr val="bg1"/>
              </a:solidFill>
            </a:endParaRPr>
          </a:p>
          <a:p>
            <a:pPr>
              <a:spcAft>
                <a:spcPts val="600"/>
              </a:spcAft>
            </a:pPr>
            <a:r>
              <a:rPr lang="en-US" sz="4400" dirty="0">
                <a:solidFill>
                  <a:schemeClr val="bg1"/>
                </a:solidFill>
                <a:latin typeface="+mj-lt"/>
              </a:rPr>
              <a:t>Interactive Map with Folium</a:t>
            </a:r>
          </a:p>
        </p:txBody>
      </p:sp>
      <p:sp>
        <p:nvSpPr>
          <p:cNvPr id="8" name="TextBox 7">
            <a:extLst>
              <a:ext uri="{FF2B5EF4-FFF2-40B4-BE49-F238E27FC236}">
                <a16:creationId xmlns:a16="http://schemas.microsoft.com/office/drawing/2014/main" id="{71E74007-084E-3173-0EBB-99E978E5882C}"/>
              </a:ext>
            </a:extLst>
          </p:cNvPr>
          <p:cNvSpPr txBox="1"/>
          <p:nvPr/>
        </p:nvSpPr>
        <p:spPr>
          <a:xfrm>
            <a:off x="6096000" y="0"/>
            <a:ext cx="6167073" cy="553998"/>
          </a:xfrm>
          <a:prstGeom prst="rect">
            <a:avLst/>
          </a:prstGeom>
          <a:noFill/>
        </p:spPr>
        <p:txBody>
          <a:bodyPr wrap="none" rtlCol="0">
            <a:spAutoFit/>
          </a:bodyPr>
          <a:lstStyle/>
          <a:p>
            <a:r>
              <a:rPr lang="en-US" sz="1200" b="1" dirty="0"/>
              <a:t>Source:  </a:t>
            </a:r>
            <a:r>
              <a:rPr lang="en-US" sz="1200" dirty="0">
                <a:hlinkClick r:id="rId4"/>
              </a:rPr>
              <a:t>https://www.eclipseaviation.com/spacex-a-history-of-launch-failures-and-successes/</a:t>
            </a:r>
            <a:r>
              <a:rPr lang="en-US" sz="1200" dirty="0"/>
              <a:t> </a:t>
            </a:r>
          </a:p>
          <a:p>
            <a:endParaRPr lang="en-US" dirty="0"/>
          </a:p>
        </p:txBody>
      </p:sp>
    </p:spTree>
    <p:extLst>
      <p:ext uri="{BB962C8B-B14F-4D97-AF65-F5344CB8AC3E}">
        <p14:creationId xmlns:p14="http://schemas.microsoft.com/office/powerpoint/2010/main" val="216654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b="1" smtClean="0">
                <a:latin typeface="+mj-lt"/>
              </a:rPr>
              <a:t>35</a:t>
            </a:fld>
            <a:endParaRPr lang="en-US" b="1"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9758" y="5478781"/>
            <a:ext cx="11212483" cy="820101"/>
          </a:xfrm>
          <a:prstGeom prst="rect">
            <a:avLst/>
          </a:prstGeom>
        </p:spPr>
        <p:txBody>
          <a:bodyPr lIns="91440" tIns="45720" rIns="91440" bIns="45720" anchor="t">
            <a:normAutofit/>
          </a:bodyPr>
          <a:lstStyle/>
          <a:p>
            <a:r>
              <a:rPr lang="en-US" sz="1600" dirty="0"/>
              <a:t>Image on the left shows all the launch site locations on the U.S. map. The image on the right shows the two launch site locations </a:t>
            </a:r>
          </a:p>
          <a:p>
            <a:r>
              <a:rPr lang="en-US" sz="1600" dirty="0"/>
              <a:t>in Florida. All of the launch sites are near the ocean and far from cities.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102633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Launch Site Locations</a:t>
            </a:r>
          </a:p>
        </p:txBody>
      </p:sp>
      <p:pic>
        <p:nvPicPr>
          <p:cNvPr id="6" name="Picture 5">
            <a:extLst>
              <a:ext uri="{FF2B5EF4-FFF2-40B4-BE49-F238E27FC236}">
                <a16:creationId xmlns:a16="http://schemas.microsoft.com/office/drawing/2014/main" id="{356FDB51-9AE3-3100-F7BB-97194A51C7E5}"/>
              </a:ext>
            </a:extLst>
          </p:cNvPr>
          <p:cNvPicPr>
            <a:picLocks noChangeAspect="1"/>
          </p:cNvPicPr>
          <p:nvPr/>
        </p:nvPicPr>
        <p:blipFill>
          <a:blip r:embed="rId2"/>
          <a:stretch>
            <a:fillRect/>
          </a:stretch>
        </p:blipFill>
        <p:spPr>
          <a:xfrm>
            <a:off x="489758" y="1817090"/>
            <a:ext cx="6278493" cy="3600729"/>
          </a:xfrm>
          <a:prstGeom prst="rect">
            <a:avLst/>
          </a:prstGeom>
        </p:spPr>
      </p:pic>
      <p:pic>
        <p:nvPicPr>
          <p:cNvPr id="10" name="Picture 9">
            <a:extLst>
              <a:ext uri="{FF2B5EF4-FFF2-40B4-BE49-F238E27FC236}">
                <a16:creationId xmlns:a16="http://schemas.microsoft.com/office/drawing/2014/main" id="{7433D21D-BC97-4B09-33A6-3941CF5AE73B}"/>
              </a:ext>
            </a:extLst>
          </p:cNvPr>
          <p:cNvPicPr>
            <a:picLocks noChangeAspect="1"/>
          </p:cNvPicPr>
          <p:nvPr/>
        </p:nvPicPr>
        <p:blipFill>
          <a:blip r:embed="rId3"/>
          <a:stretch>
            <a:fillRect/>
          </a:stretch>
        </p:blipFill>
        <p:spPr>
          <a:xfrm>
            <a:off x="6850729" y="1817090"/>
            <a:ext cx="4553553" cy="360072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smtClean="0">
                <a:latin typeface="+mj-lt"/>
              </a:rPr>
              <a:t>36</a:t>
            </a:fld>
            <a:endParaRPr lang="en-US"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21075"/>
            <a:ext cx="10515600" cy="689484"/>
          </a:xfrm>
          <a:prstGeom prst="rect">
            <a:avLst/>
          </a:prstGeom>
        </p:spPr>
        <p:txBody>
          <a:bodyPr lIns="91440" tIns="45720" rIns="91440" bIns="45720" anchor="t">
            <a:normAutofit fontScale="92500" lnSpcReduction="20000"/>
          </a:bodyPr>
          <a:lstStyle/>
          <a:p>
            <a:pPr>
              <a:lnSpc>
                <a:spcPct val="100000"/>
              </a:lnSpc>
              <a:spcBef>
                <a:spcPts val="1400"/>
              </a:spcBef>
            </a:pPr>
            <a:r>
              <a:rPr lang="en-US" sz="1600" dirty="0">
                <a:solidFill>
                  <a:schemeClr val="tx1"/>
                </a:solidFill>
              </a:rPr>
              <a:t>Marker clusters on Folium map are clickable and are displayed as successful landing (green icon) and failed landing (red icon). Image on the left (VAFB-SLC-4E) shows 4 successful and 6 failed landings while image on right (KSC-LC-39A) shows 10 successful and 3 unsuccessful landings.</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Color-Coded Launch Markers</a:t>
            </a:r>
          </a:p>
        </p:txBody>
      </p:sp>
      <p:pic>
        <p:nvPicPr>
          <p:cNvPr id="4" name="Picture 3">
            <a:extLst>
              <a:ext uri="{FF2B5EF4-FFF2-40B4-BE49-F238E27FC236}">
                <a16:creationId xmlns:a16="http://schemas.microsoft.com/office/drawing/2014/main" id="{B984C7CE-B9F0-5644-8498-801C6161E687}"/>
              </a:ext>
            </a:extLst>
          </p:cNvPr>
          <p:cNvPicPr>
            <a:picLocks noChangeAspect="1"/>
          </p:cNvPicPr>
          <p:nvPr/>
        </p:nvPicPr>
        <p:blipFill>
          <a:blip r:embed="rId2"/>
          <a:stretch>
            <a:fillRect/>
          </a:stretch>
        </p:blipFill>
        <p:spPr>
          <a:xfrm>
            <a:off x="1483258" y="1844083"/>
            <a:ext cx="4279367" cy="3740741"/>
          </a:xfrm>
          <a:prstGeom prst="rect">
            <a:avLst/>
          </a:prstGeom>
        </p:spPr>
      </p:pic>
      <p:pic>
        <p:nvPicPr>
          <p:cNvPr id="7" name="Picture 6">
            <a:extLst>
              <a:ext uri="{FF2B5EF4-FFF2-40B4-BE49-F238E27FC236}">
                <a16:creationId xmlns:a16="http://schemas.microsoft.com/office/drawing/2014/main" id="{5304E4EC-4D96-77D8-0B89-AAF7415C9616}"/>
              </a:ext>
            </a:extLst>
          </p:cNvPr>
          <p:cNvPicPr>
            <a:picLocks noChangeAspect="1"/>
          </p:cNvPicPr>
          <p:nvPr/>
        </p:nvPicPr>
        <p:blipFill>
          <a:blip r:embed="rId3"/>
          <a:stretch>
            <a:fillRect/>
          </a:stretch>
        </p:blipFill>
        <p:spPr>
          <a:xfrm>
            <a:off x="6217315" y="1844083"/>
            <a:ext cx="4298286" cy="37407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b="1" smtClean="0">
                <a:latin typeface="+mj-lt"/>
              </a:rPr>
              <a:t>37</a:t>
            </a:fld>
            <a:endParaRPr lang="en-US" b="1"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43700" y="1842326"/>
            <a:ext cx="5033789" cy="2312673"/>
          </a:xfrm>
          <a:prstGeom prst="rect">
            <a:avLst/>
          </a:prstGeom>
        </p:spPr>
        <p:txBody>
          <a:bodyPr lIns="91440" tIns="45720" rIns="91440" bIns="45720" anchor="t">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Image on the top shows the distances from CCFAS-SLC-40 launch site to the following key locations: Highway, Railway, and Coastline</a:t>
            </a:r>
          </a:p>
          <a:p>
            <a:pPr lvl="1">
              <a:lnSpc>
                <a:spcPct val="100000"/>
              </a:lnSpc>
              <a:spcBef>
                <a:spcPts val="1400"/>
              </a:spcBef>
              <a:buClr>
                <a:schemeClr val="tx1"/>
              </a:buClr>
              <a:buFont typeface="Arial" panose="020B0604020202020204" pitchFamily="34" charset="0"/>
              <a:buChar char="•"/>
            </a:pPr>
            <a:r>
              <a:rPr lang="en-US" sz="1400" dirty="0">
                <a:solidFill>
                  <a:schemeClr val="tx1"/>
                </a:solidFill>
              </a:rPr>
              <a:t>Distance to nearest coastline: 0.90 km</a:t>
            </a:r>
          </a:p>
          <a:p>
            <a:pPr lvl="1">
              <a:lnSpc>
                <a:spcPct val="100000"/>
              </a:lnSpc>
              <a:spcBef>
                <a:spcPts val="1400"/>
              </a:spcBef>
              <a:buClr>
                <a:schemeClr val="tx1"/>
              </a:buClr>
              <a:buFont typeface="Arial" panose="020B0604020202020204" pitchFamily="34" charset="0"/>
              <a:buChar char="•"/>
            </a:pPr>
            <a:r>
              <a:rPr lang="en-US" sz="1400" dirty="0">
                <a:solidFill>
                  <a:schemeClr val="tx1"/>
                </a:solidFill>
              </a:rPr>
              <a:t>Distance to nearest railway: 0.98 km</a:t>
            </a:r>
          </a:p>
          <a:p>
            <a:pPr lvl="1">
              <a:lnSpc>
                <a:spcPct val="100000"/>
              </a:lnSpc>
              <a:spcBef>
                <a:spcPts val="1400"/>
              </a:spcBef>
              <a:buClr>
                <a:schemeClr val="tx1"/>
              </a:buClr>
              <a:buFont typeface="Arial" panose="020B0604020202020204" pitchFamily="34" charset="0"/>
              <a:buChar char="•"/>
            </a:pPr>
            <a:r>
              <a:rPr lang="en-US" sz="1400" dirty="0">
                <a:solidFill>
                  <a:schemeClr val="tx1"/>
                </a:solidFill>
              </a:rPr>
              <a:t>Distance to nearest highway: 0.58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101871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Key Location Proximities</a:t>
            </a:r>
          </a:p>
        </p:txBody>
      </p:sp>
      <p:pic>
        <p:nvPicPr>
          <p:cNvPr id="7" name="Picture 6">
            <a:extLst>
              <a:ext uri="{FF2B5EF4-FFF2-40B4-BE49-F238E27FC236}">
                <a16:creationId xmlns:a16="http://schemas.microsoft.com/office/drawing/2014/main" id="{6E8B2429-D465-C70F-F2DA-67D7E194EFEE}"/>
              </a:ext>
            </a:extLst>
          </p:cNvPr>
          <p:cNvPicPr>
            <a:picLocks noChangeAspect="1"/>
          </p:cNvPicPr>
          <p:nvPr/>
        </p:nvPicPr>
        <p:blipFill>
          <a:blip r:embed="rId2"/>
          <a:stretch>
            <a:fillRect/>
          </a:stretch>
        </p:blipFill>
        <p:spPr>
          <a:xfrm>
            <a:off x="655711" y="4171627"/>
            <a:ext cx="6087989" cy="2131425"/>
          </a:xfrm>
          <a:prstGeom prst="rect">
            <a:avLst/>
          </a:prstGeom>
        </p:spPr>
      </p:pic>
      <p:pic>
        <p:nvPicPr>
          <p:cNvPr id="10" name="Picture 9">
            <a:extLst>
              <a:ext uri="{FF2B5EF4-FFF2-40B4-BE49-F238E27FC236}">
                <a16:creationId xmlns:a16="http://schemas.microsoft.com/office/drawing/2014/main" id="{EA73BB38-304A-DB59-EABD-356E820A99AF}"/>
              </a:ext>
            </a:extLst>
          </p:cNvPr>
          <p:cNvPicPr>
            <a:picLocks noChangeAspect="1"/>
          </p:cNvPicPr>
          <p:nvPr/>
        </p:nvPicPr>
        <p:blipFill>
          <a:blip r:embed="rId3"/>
          <a:stretch>
            <a:fillRect/>
          </a:stretch>
        </p:blipFill>
        <p:spPr>
          <a:xfrm>
            <a:off x="655711" y="1842327"/>
            <a:ext cx="5524109" cy="2312672"/>
          </a:xfrm>
          <a:prstGeom prst="rect">
            <a:avLst/>
          </a:prstGeom>
        </p:spPr>
      </p:pic>
      <p:sp>
        <p:nvSpPr>
          <p:cNvPr id="11" name="TextBox 10">
            <a:extLst>
              <a:ext uri="{FF2B5EF4-FFF2-40B4-BE49-F238E27FC236}">
                <a16:creationId xmlns:a16="http://schemas.microsoft.com/office/drawing/2014/main" id="{77045B15-19BD-E998-E5E0-0A3AD38AF5B1}"/>
              </a:ext>
            </a:extLst>
          </p:cNvPr>
          <p:cNvSpPr txBox="1"/>
          <p:nvPr/>
        </p:nvSpPr>
        <p:spPr>
          <a:xfrm>
            <a:off x="6743700" y="4366260"/>
            <a:ext cx="5033789" cy="156966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dirty="0"/>
              <a:t>Bottom image shows distance from CCFAS-SLC-40 launch site to nearest city of Titusville, FL (23.20 km).</a:t>
            </a:r>
          </a:p>
          <a:p>
            <a:pPr>
              <a:buClr>
                <a:schemeClr val="tx1"/>
              </a:buClr>
            </a:pPr>
            <a:endParaRPr lang="en-US" sz="1600" dirty="0"/>
          </a:p>
          <a:p>
            <a:pPr marL="285750" indent="-285750">
              <a:buClr>
                <a:schemeClr val="tx1"/>
              </a:buClr>
              <a:buFont typeface="Arial" panose="020B0604020202020204" pitchFamily="34" charset="0"/>
              <a:buChar char="•"/>
            </a:pPr>
            <a:r>
              <a:rPr lang="en-US" sz="1600" dirty="0"/>
              <a:t>Launch sites are far from cities so that failed launches can land into ocean avoiding rocket parts falling on densely populated areas.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rocket taking off from a launchpad&#10;&#10;Description automatically generated with medium confidence">
            <a:extLst>
              <a:ext uri="{FF2B5EF4-FFF2-40B4-BE49-F238E27FC236}">
                <a16:creationId xmlns:a16="http://schemas.microsoft.com/office/drawing/2014/main" id="{E273B7DD-5ACA-8129-5913-9A02109985A2}"/>
              </a:ext>
            </a:extLst>
          </p:cNvPr>
          <p:cNvPicPr>
            <a:picLocks noChangeAspect="1"/>
          </p:cNvPicPr>
          <p:nvPr/>
        </p:nvPicPr>
        <p:blipFill rotWithShape="1">
          <a:blip r:embed="rId3"/>
          <a:srcRect t="8907"/>
          <a:stretch/>
        </p:blipFill>
        <p:spPr>
          <a:xfrm>
            <a:off x="0" y="0"/>
            <a:ext cx="12192000" cy="6857999"/>
          </a:xfrm>
          <a:prstGeom prst="rect">
            <a:avLst/>
          </a:prstGeom>
        </p:spPr>
      </p:pic>
      <p:sp>
        <p:nvSpPr>
          <p:cNvPr id="9" name="Rectangle 8">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EA05E69-CAA3-BEDD-235A-FD064CD0AF0B}"/>
              </a:ext>
            </a:extLst>
          </p:cNvPr>
          <p:cNvSpPr txBox="1"/>
          <p:nvPr/>
        </p:nvSpPr>
        <p:spPr>
          <a:xfrm>
            <a:off x="7665720" y="541020"/>
            <a:ext cx="4587240" cy="2769989"/>
          </a:xfrm>
          <a:prstGeom prst="rect">
            <a:avLst/>
          </a:prstGeom>
          <a:noFill/>
        </p:spPr>
        <p:txBody>
          <a:bodyPr wrap="square" rtlCol="0">
            <a:spAutoFit/>
          </a:bodyPr>
          <a:lstStyle/>
          <a:p>
            <a:r>
              <a:rPr lang="en-US" sz="2400" b="1" dirty="0">
                <a:latin typeface="+mj-lt"/>
              </a:rPr>
              <a:t>Section 4</a:t>
            </a:r>
          </a:p>
          <a:p>
            <a:endParaRPr lang="en-US" dirty="0"/>
          </a:p>
          <a:p>
            <a:r>
              <a:rPr lang="en-US" sz="4400" b="1" dirty="0">
                <a:latin typeface="+mj-lt"/>
              </a:rPr>
              <a:t>Build a Dashboard with </a:t>
            </a:r>
            <a:r>
              <a:rPr lang="en-US" sz="4400" b="1" dirty="0" err="1">
                <a:latin typeface="+mj-lt"/>
              </a:rPr>
              <a:t>Plotly</a:t>
            </a:r>
            <a:r>
              <a:rPr lang="en-US" sz="4400" b="1" dirty="0">
                <a:latin typeface="+mj-lt"/>
              </a:rPr>
              <a:t> Dash</a:t>
            </a:r>
          </a:p>
        </p:txBody>
      </p:sp>
      <p:sp>
        <p:nvSpPr>
          <p:cNvPr id="6" name="TextBox 5">
            <a:extLst>
              <a:ext uri="{FF2B5EF4-FFF2-40B4-BE49-F238E27FC236}">
                <a16:creationId xmlns:a16="http://schemas.microsoft.com/office/drawing/2014/main" id="{78EC40F5-F9FB-9429-2C9A-710E027F9E89}"/>
              </a:ext>
            </a:extLst>
          </p:cNvPr>
          <p:cNvSpPr txBox="1"/>
          <p:nvPr/>
        </p:nvSpPr>
        <p:spPr>
          <a:xfrm>
            <a:off x="8092440" y="6165502"/>
            <a:ext cx="4396740" cy="461665"/>
          </a:xfrm>
          <a:prstGeom prst="rect">
            <a:avLst/>
          </a:prstGeom>
          <a:noFill/>
        </p:spPr>
        <p:txBody>
          <a:bodyPr wrap="square" rtlCol="0">
            <a:spAutoFit/>
          </a:bodyPr>
          <a:lstStyle/>
          <a:p>
            <a:r>
              <a:rPr lang="en-US" sz="1200" b="1" dirty="0"/>
              <a:t>Source:  </a:t>
            </a:r>
            <a:r>
              <a:rPr lang="en-US" sz="1200" dirty="0">
                <a:hlinkClick r:id="rId4"/>
              </a:rPr>
              <a:t>https://www.eclipseaviation.com/spacex-a-history-of-launch-failures-and-successes/</a:t>
            </a:r>
            <a:r>
              <a:rPr lang="en-US" sz="1200" dirty="0"/>
              <a:t> </a:t>
            </a:r>
          </a:p>
        </p:txBody>
      </p:sp>
    </p:spTree>
    <p:extLst>
      <p:ext uri="{BB962C8B-B14F-4D97-AF65-F5344CB8AC3E}">
        <p14:creationId xmlns:p14="http://schemas.microsoft.com/office/powerpoint/2010/main" val="2775251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smtClean="0">
                <a:latin typeface="+mj-lt"/>
              </a:rPr>
              <a:t>39</a:t>
            </a:fld>
            <a:endParaRPr lang="en-US" sz="1600"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43148" y="5081461"/>
            <a:ext cx="10305703" cy="1223962"/>
          </a:xfrm>
          <a:prstGeom prst="rect">
            <a:avLst/>
          </a:prstGeom>
        </p:spPr>
        <p:txBody>
          <a:bodyPr lIns="91440" tIns="45720" rIns="91440" bIns="45720" anchor="t">
            <a:normAutofit/>
          </a:bodyPr>
          <a:lstStyle/>
          <a:p>
            <a:pPr>
              <a:lnSpc>
                <a:spcPct val="100000"/>
              </a:lnSpc>
              <a:spcBef>
                <a:spcPts val="1400"/>
              </a:spcBef>
            </a:pPr>
            <a:r>
              <a:rPr lang="en-US" sz="1600" dirty="0">
                <a:solidFill>
                  <a:schemeClr val="tx1"/>
                </a:solidFill>
              </a:rPr>
              <a:t>Above is the distribution of successful landings across launch sites. Since CCAFS LC-40 is the older name for CCAFS SLC-40, the number of successful landings for CCAFS SLC-40 (total of 41.7%) and KSC LC-39A (41.7%) have roughly the same amount of successful landings. VAFB SLC-4E has the smallest area of successful landings of 16.7%. This small amount of successful landings in the west coast may be due to smaller sample size and difficulty of launching rockets.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103843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Successful Landings Across Launch Sites</a:t>
            </a:r>
          </a:p>
        </p:txBody>
      </p:sp>
      <p:pic>
        <p:nvPicPr>
          <p:cNvPr id="4" name="Picture 3">
            <a:extLst>
              <a:ext uri="{FF2B5EF4-FFF2-40B4-BE49-F238E27FC236}">
                <a16:creationId xmlns:a16="http://schemas.microsoft.com/office/drawing/2014/main" id="{91F825A3-29C6-6204-984F-26125F8A8EF7}"/>
              </a:ext>
            </a:extLst>
          </p:cNvPr>
          <p:cNvPicPr>
            <a:picLocks noChangeAspect="1"/>
          </p:cNvPicPr>
          <p:nvPr/>
        </p:nvPicPr>
        <p:blipFill>
          <a:blip r:embed="rId2"/>
          <a:stretch>
            <a:fillRect/>
          </a:stretch>
        </p:blipFill>
        <p:spPr>
          <a:xfrm>
            <a:off x="2811780" y="1825625"/>
            <a:ext cx="7235190" cy="325583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239251" y="6423520"/>
            <a:ext cx="344458" cy="365125"/>
          </a:xfrm>
        </p:spPr>
        <p:txBody>
          <a:bodyPr anchor="ctr">
            <a:normAutofit/>
          </a:bodyPr>
          <a:lstStyle/>
          <a:p>
            <a:pPr>
              <a:spcAft>
                <a:spcPts val="600"/>
              </a:spcAft>
            </a:pPr>
            <a:fld id="{5075537C-CA84-1446-933C-8E9D027F9201}" type="slidenum">
              <a:rPr lang="en-US" sz="1600" b="1" smtClean="0">
                <a:latin typeface="+mj-lt"/>
              </a:rPr>
              <a:pPr>
                <a:spcAft>
                  <a:spcPts val="600"/>
                </a:spcAft>
              </a:pPr>
              <a:t>4</a:t>
            </a:fld>
            <a:endParaRPr lang="en-US" sz="1600" b="1" dirty="0">
              <a:latin typeface="+mj-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11480" y="1079063"/>
            <a:ext cx="3576292"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mj-lt"/>
              </a:rPr>
              <a:t>Introduction</a:t>
            </a:r>
          </a:p>
        </p:txBody>
      </p:sp>
      <p:pic>
        <p:nvPicPr>
          <p:cNvPr id="7" name="Picture 6" descr="Diagram, engineering drawing&#10;&#10;Description automatically generated">
            <a:extLst>
              <a:ext uri="{FF2B5EF4-FFF2-40B4-BE49-F238E27FC236}">
                <a16:creationId xmlns:a16="http://schemas.microsoft.com/office/drawing/2014/main" id="{87118A76-9B87-F54F-0B94-CD85538DF5A1}"/>
              </a:ext>
            </a:extLst>
          </p:cNvPr>
          <p:cNvPicPr>
            <a:picLocks noChangeAspect="1"/>
          </p:cNvPicPr>
          <p:nvPr/>
        </p:nvPicPr>
        <p:blipFill>
          <a:blip r:embed="rId2"/>
          <a:stretch>
            <a:fillRect/>
          </a:stretch>
        </p:blipFill>
        <p:spPr>
          <a:xfrm>
            <a:off x="8333433" y="0"/>
            <a:ext cx="3858567" cy="6858000"/>
          </a:xfrm>
          <a:prstGeom prst="rect">
            <a:avLst/>
          </a:prstGeom>
        </p:spPr>
      </p:pic>
      <p:sp>
        <p:nvSpPr>
          <p:cNvPr id="8" name="TextBox 7">
            <a:extLst>
              <a:ext uri="{FF2B5EF4-FFF2-40B4-BE49-F238E27FC236}">
                <a16:creationId xmlns:a16="http://schemas.microsoft.com/office/drawing/2014/main" id="{7A793ADE-C258-C977-0DAD-AEBF69FCD8E8}"/>
              </a:ext>
            </a:extLst>
          </p:cNvPr>
          <p:cNvSpPr txBox="1"/>
          <p:nvPr/>
        </p:nvSpPr>
        <p:spPr>
          <a:xfrm>
            <a:off x="411480" y="1920240"/>
            <a:ext cx="3992880" cy="4278094"/>
          </a:xfrm>
          <a:prstGeom prst="rect">
            <a:avLst/>
          </a:prstGeom>
          <a:noFill/>
        </p:spPr>
        <p:txBody>
          <a:bodyPr wrap="square" rtlCol="0">
            <a:spAutoFit/>
          </a:bodyPr>
          <a:lstStyle/>
          <a:p>
            <a:r>
              <a:rPr lang="en-US" sz="2000" dirty="0">
                <a:latin typeface="+mj-lt"/>
              </a:rPr>
              <a:t>Project Background</a:t>
            </a:r>
          </a:p>
          <a:p>
            <a:endParaRPr lang="en-US" dirty="0">
              <a:latin typeface="+mj-lt"/>
            </a:endParaRPr>
          </a:p>
          <a:p>
            <a:pPr marL="285750" indent="-285750">
              <a:buFont typeface="Wingdings" panose="05000000000000000000" pitchFamily="2" charset="2"/>
              <a:buChar char="à"/>
            </a:pPr>
            <a:r>
              <a:rPr lang="en-US" sz="1600" dirty="0">
                <a:sym typeface="Wingdings" panose="05000000000000000000" pitchFamily="2" charset="2"/>
              </a:rPr>
              <a:t>During the existing commercial space age, companies are making space travel affordable for everyone</a:t>
            </a:r>
          </a:p>
          <a:p>
            <a:pPr marL="285750" indent="-285750">
              <a:buFont typeface="Wingdings" panose="05000000000000000000" pitchFamily="2" charset="2"/>
              <a:buChar char="à"/>
            </a:pPr>
            <a:r>
              <a:rPr lang="en-US" sz="1600" dirty="0">
                <a:sym typeface="Wingdings" panose="05000000000000000000" pitchFamily="2" charset="2"/>
              </a:rPr>
              <a:t>Space X conducts most inexpensive launches ($62 million vs. $165 million)</a:t>
            </a:r>
          </a:p>
          <a:p>
            <a:pPr marL="285750" indent="-285750">
              <a:buFont typeface="Wingdings" panose="05000000000000000000" pitchFamily="2" charset="2"/>
              <a:buChar char="à"/>
            </a:pPr>
            <a:r>
              <a:rPr lang="en-US" sz="1600" dirty="0"/>
              <a:t>Due to recovery of rocket parts (Stage One)</a:t>
            </a:r>
          </a:p>
          <a:p>
            <a:pPr marL="285750" indent="-285750">
              <a:buFont typeface="Wingdings" panose="05000000000000000000" pitchFamily="2" charset="2"/>
              <a:buChar char="à"/>
            </a:pPr>
            <a:r>
              <a:rPr lang="en-US" sz="1600" dirty="0"/>
              <a:t>Space Y wants to compete with Space X </a:t>
            </a:r>
          </a:p>
          <a:p>
            <a:endParaRPr lang="en-US" dirty="0">
              <a:latin typeface="+mj-lt"/>
            </a:endParaRPr>
          </a:p>
          <a:p>
            <a:r>
              <a:rPr lang="en-US" sz="2000" dirty="0">
                <a:latin typeface="+mj-lt"/>
              </a:rPr>
              <a:t>Problem</a:t>
            </a:r>
          </a:p>
          <a:p>
            <a:endParaRPr lang="en-US" dirty="0">
              <a:latin typeface="+mj-lt"/>
            </a:endParaRPr>
          </a:p>
          <a:p>
            <a:r>
              <a:rPr lang="en-US" sz="1400" dirty="0">
                <a:sym typeface="Wingdings" panose="05000000000000000000" pitchFamily="2" charset="2"/>
              </a:rPr>
              <a:t> </a:t>
            </a:r>
            <a:r>
              <a:rPr lang="en-US" sz="1600" dirty="0">
                <a:sym typeface="Wingdings" panose="05000000000000000000" pitchFamily="2" charset="2"/>
              </a:rPr>
              <a:t>Tasked by Space Y to train a machine learning model to predict successful Stage One recovery</a:t>
            </a:r>
            <a:endParaRPr lang="en-US" sz="1400" dirty="0"/>
          </a:p>
        </p:txBody>
      </p:sp>
      <p:pic>
        <p:nvPicPr>
          <p:cNvPr id="10" name="Picture 9" descr="Diagram&#10;&#10;Description automatically generated">
            <a:extLst>
              <a:ext uri="{FF2B5EF4-FFF2-40B4-BE49-F238E27FC236}">
                <a16:creationId xmlns:a16="http://schemas.microsoft.com/office/drawing/2014/main" id="{57811FCC-BA5C-3231-5ECD-9D4410997E0E}"/>
              </a:ext>
            </a:extLst>
          </p:cNvPr>
          <p:cNvPicPr>
            <a:picLocks noChangeAspect="1"/>
          </p:cNvPicPr>
          <p:nvPr/>
        </p:nvPicPr>
        <p:blipFill>
          <a:blip r:embed="rId3"/>
          <a:stretch>
            <a:fillRect/>
          </a:stretch>
        </p:blipFill>
        <p:spPr>
          <a:xfrm>
            <a:off x="4474866" y="0"/>
            <a:ext cx="3858567" cy="6858000"/>
          </a:xfrm>
          <a:prstGeom prst="rect">
            <a:avLst/>
          </a:prstGeom>
        </p:spPr>
      </p:pic>
      <p:sp>
        <p:nvSpPr>
          <p:cNvPr id="11" name="TextBox 10">
            <a:hlinkClick r:id="rId4"/>
            <a:extLst>
              <a:ext uri="{FF2B5EF4-FFF2-40B4-BE49-F238E27FC236}">
                <a16:creationId xmlns:a16="http://schemas.microsoft.com/office/drawing/2014/main" id="{8BBB5F24-C769-4B99-1A1F-D2101F197BC2}"/>
              </a:ext>
            </a:extLst>
          </p:cNvPr>
          <p:cNvSpPr txBox="1"/>
          <p:nvPr/>
        </p:nvSpPr>
        <p:spPr>
          <a:xfrm>
            <a:off x="1057426" y="6471857"/>
            <a:ext cx="3115952" cy="276999"/>
          </a:xfrm>
          <a:prstGeom prst="rect">
            <a:avLst/>
          </a:prstGeom>
          <a:noFill/>
        </p:spPr>
        <p:txBody>
          <a:bodyPr wrap="square" rtlCol="0">
            <a:spAutoFit/>
          </a:bodyPr>
          <a:lstStyle/>
          <a:p>
            <a:r>
              <a:rPr lang="en-US" sz="1200" dirty="0"/>
              <a:t>Images sourced from </a:t>
            </a:r>
            <a:r>
              <a:rPr lang="en-US" sz="1200" dirty="0">
                <a:solidFill>
                  <a:schemeClr val="tx2">
                    <a:lumMod val="60000"/>
                    <a:lumOff val="40000"/>
                  </a:schemeClr>
                </a:solidFill>
                <a:hlinkClick r:id="rId4">
                  <a:extLst>
                    <a:ext uri="{A12FA001-AC4F-418D-AE19-62706E023703}">
                      <ahyp:hlinkClr xmlns:ahyp="http://schemas.microsoft.com/office/drawing/2018/hyperlinkcolor" val="tx"/>
                    </a:ext>
                  </a:extLst>
                </a:hlinkClick>
              </a:rPr>
              <a:t>https://zlsadesign.com/</a:t>
            </a:r>
            <a:endParaRPr lang="en-US" sz="1200" dirty="0">
              <a:solidFill>
                <a:schemeClr val="tx2">
                  <a:lumMod val="60000"/>
                  <a:lumOff val="40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z="1600" smtClean="0">
                <a:solidFill>
                  <a:schemeClr val="tx1"/>
                </a:solidFill>
                <a:latin typeface="+mj-lt"/>
              </a:rPr>
              <a:t>40</a:t>
            </a:fld>
            <a:endParaRPr lang="en-US" sz="1600" dirty="0">
              <a:solidFill>
                <a:schemeClr val="tx1"/>
              </a:solidFill>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15591"/>
            <a:ext cx="9513888" cy="549049"/>
          </a:xfrm>
          <a:prstGeom prst="rect">
            <a:avLst/>
          </a:prstGeom>
        </p:spPr>
        <p:txBody>
          <a:bodyPr lIns="91440" tIns="45720" rIns="91440" bIns="45720" anchor="t">
            <a:normAutofit/>
          </a:bodyPr>
          <a:lstStyle/>
          <a:p>
            <a:pPr>
              <a:lnSpc>
                <a:spcPct val="100000"/>
              </a:lnSpc>
              <a:spcBef>
                <a:spcPts val="1400"/>
              </a:spcBef>
            </a:pPr>
            <a:r>
              <a:rPr lang="en-US" sz="1600" dirty="0">
                <a:solidFill>
                  <a:schemeClr val="tx1"/>
                </a:solidFill>
              </a:rPr>
              <a:t>KSC SLC-39A has the highest success rate with 76.9% successful landings and 23.1&amp; failed landings.</a:t>
            </a:r>
          </a:p>
          <a:p>
            <a:pPr marL="0" indent="0">
              <a:lnSpc>
                <a:spcPct val="100000"/>
              </a:lnSpc>
              <a:spcBef>
                <a:spcPts val="1400"/>
              </a:spcBef>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108975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Launch Site with Highest Success Rate</a:t>
            </a:r>
          </a:p>
        </p:txBody>
      </p:sp>
      <p:pic>
        <p:nvPicPr>
          <p:cNvPr id="7" name="Picture 6">
            <a:extLst>
              <a:ext uri="{FF2B5EF4-FFF2-40B4-BE49-F238E27FC236}">
                <a16:creationId xmlns:a16="http://schemas.microsoft.com/office/drawing/2014/main" id="{A327BD21-3B26-BDD2-419A-E66C1A658E66}"/>
              </a:ext>
            </a:extLst>
          </p:cNvPr>
          <p:cNvPicPr>
            <a:picLocks noChangeAspect="1"/>
          </p:cNvPicPr>
          <p:nvPr/>
        </p:nvPicPr>
        <p:blipFill>
          <a:blip r:embed="rId2"/>
          <a:stretch>
            <a:fillRect/>
          </a:stretch>
        </p:blipFill>
        <p:spPr>
          <a:xfrm>
            <a:off x="1532087" y="2461715"/>
            <a:ext cx="9127826" cy="366329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900458" y="6408985"/>
            <a:ext cx="1312025" cy="365125"/>
          </a:xfrm>
        </p:spPr>
        <p:txBody>
          <a:bodyPr/>
          <a:lstStyle/>
          <a:p>
            <a:fld id="{5075537C-CA84-1446-933C-8E9D027F9201}" type="slidenum">
              <a:rPr lang="en-US" sz="1600" smtClean="0">
                <a:latin typeface="+mj-lt"/>
              </a:rPr>
              <a:t>41</a:t>
            </a:fld>
            <a:endParaRPr lang="en-US" dirty="0">
              <a:latin typeface="+mj-l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96883" y="1778160"/>
            <a:ext cx="10606117" cy="938126"/>
          </a:xfrm>
          <a:prstGeom prst="rect">
            <a:avLst/>
          </a:prstGeom>
        </p:spPr>
        <p:txBody>
          <a:bodyPr lIns="91440" tIns="45720" rIns="91440" bIns="45720" anchor="t">
            <a:noAutofit/>
          </a:bodyPr>
          <a:lstStyle/>
          <a:p>
            <a:pPr>
              <a:lnSpc>
                <a:spcPct val="100000"/>
              </a:lnSpc>
              <a:spcBef>
                <a:spcPts val="1400"/>
              </a:spcBef>
            </a:pPr>
            <a:r>
              <a:rPr lang="en-US" sz="1600" dirty="0">
                <a:solidFill>
                  <a:schemeClr val="tx1"/>
                </a:solidFill>
              </a:rPr>
              <a:t>The Payload range selector is only set from 0 to 10,000 kg, not including payloads greater than 10,000 kg. class 1 indicates successful landing and 0 for failure. The FT booster version accounts for majority of successful landings within the range 0-7,500 kg. The v1.1 booster version accounts for majority of failed landings within the range highlighted below.</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96883"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Payload vs. Launch Outcome</a:t>
            </a:r>
          </a:p>
        </p:txBody>
      </p:sp>
      <p:pic>
        <p:nvPicPr>
          <p:cNvPr id="7" name="Picture 6">
            <a:extLst>
              <a:ext uri="{FF2B5EF4-FFF2-40B4-BE49-F238E27FC236}">
                <a16:creationId xmlns:a16="http://schemas.microsoft.com/office/drawing/2014/main" id="{97CDA2A8-BB7E-F69C-6739-0AD8BDD15EC5}"/>
              </a:ext>
            </a:extLst>
          </p:cNvPr>
          <p:cNvPicPr>
            <a:picLocks noChangeAspect="1"/>
          </p:cNvPicPr>
          <p:nvPr/>
        </p:nvPicPr>
        <p:blipFill>
          <a:blip r:embed="rId2"/>
          <a:stretch>
            <a:fillRect/>
          </a:stretch>
        </p:blipFill>
        <p:spPr>
          <a:xfrm>
            <a:off x="1111690" y="2619573"/>
            <a:ext cx="9968620" cy="360025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rocket taking off from a launchpad&#10;&#10;Description automatically generated with medium confidence">
            <a:extLst>
              <a:ext uri="{FF2B5EF4-FFF2-40B4-BE49-F238E27FC236}">
                <a16:creationId xmlns:a16="http://schemas.microsoft.com/office/drawing/2014/main" id="{FFF5A8F4-4289-A342-4357-75523256D670}"/>
              </a:ext>
            </a:extLst>
          </p:cNvPr>
          <p:cNvPicPr>
            <a:picLocks noChangeAspect="1"/>
          </p:cNvPicPr>
          <p:nvPr/>
        </p:nvPicPr>
        <p:blipFill rotWithShape="1">
          <a:blip r:embed="rId3"/>
          <a:srcRect t="2597"/>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CEBEDA9-C9BA-0E2D-AC1B-15DDFC6897D4}"/>
              </a:ext>
            </a:extLst>
          </p:cNvPr>
          <p:cNvSpPr txBox="1"/>
          <p:nvPr/>
        </p:nvSpPr>
        <p:spPr>
          <a:xfrm>
            <a:off x="10607040" y="121920"/>
            <a:ext cx="1422184" cy="276999"/>
          </a:xfrm>
          <a:prstGeom prst="rect">
            <a:avLst/>
          </a:prstGeom>
          <a:noFill/>
        </p:spPr>
        <p:txBody>
          <a:bodyPr wrap="none" rtlCol="0">
            <a:spAutoFit/>
          </a:bodyPr>
          <a:lstStyle/>
          <a:p>
            <a:r>
              <a:rPr lang="en-US" sz="1200" b="1" dirty="0">
                <a:latin typeface="+mj-lt"/>
              </a:rPr>
              <a:t>Source: </a:t>
            </a:r>
            <a:r>
              <a:rPr lang="en-US" sz="1200" dirty="0">
                <a:solidFill>
                  <a:srgbClr val="F2F4F8"/>
                </a:solidFill>
                <a:hlinkClick r:id="rId4">
                  <a:extLst>
                    <a:ext uri="{A12FA001-AC4F-418D-AE19-62706E023703}">
                      <ahyp:hlinkClr xmlns:ahyp="http://schemas.microsoft.com/office/drawing/2018/hyperlinkcolor" val="tx"/>
                    </a:ext>
                  </a:extLst>
                </a:hlinkClick>
              </a:rPr>
              <a:t>space.com</a:t>
            </a:r>
            <a:endParaRPr lang="en-US" sz="1200" dirty="0">
              <a:solidFill>
                <a:srgbClr val="F2F4F8"/>
              </a:solidFill>
            </a:endParaRPr>
          </a:p>
        </p:txBody>
      </p:sp>
      <p:sp>
        <p:nvSpPr>
          <p:cNvPr id="5" name="TextBox 4">
            <a:extLst>
              <a:ext uri="{FF2B5EF4-FFF2-40B4-BE49-F238E27FC236}">
                <a16:creationId xmlns:a16="http://schemas.microsoft.com/office/drawing/2014/main" id="{8DAC8E5E-2D80-B4C6-9DC8-71A8C36F0D2C}"/>
              </a:ext>
            </a:extLst>
          </p:cNvPr>
          <p:cNvSpPr txBox="1"/>
          <p:nvPr/>
        </p:nvSpPr>
        <p:spPr>
          <a:xfrm>
            <a:off x="76200" y="1731079"/>
            <a:ext cx="4130040" cy="2769989"/>
          </a:xfrm>
          <a:prstGeom prst="rect">
            <a:avLst/>
          </a:prstGeom>
          <a:noFill/>
        </p:spPr>
        <p:txBody>
          <a:bodyPr wrap="square" rtlCol="0">
            <a:spAutoFit/>
          </a:bodyPr>
          <a:lstStyle/>
          <a:p>
            <a:r>
              <a:rPr lang="en-US" sz="2400" b="1" dirty="0">
                <a:solidFill>
                  <a:schemeClr val="bg1"/>
                </a:solidFill>
                <a:latin typeface="+mj-lt"/>
              </a:rPr>
              <a:t>Section 5</a:t>
            </a:r>
          </a:p>
          <a:p>
            <a:endParaRPr lang="en-US" dirty="0">
              <a:solidFill>
                <a:schemeClr val="bg1"/>
              </a:solidFill>
            </a:endParaRPr>
          </a:p>
          <a:p>
            <a:r>
              <a:rPr lang="en-US" sz="4400" b="1" dirty="0">
                <a:solidFill>
                  <a:schemeClr val="bg1"/>
                </a:solidFill>
                <a:latin typeface="+mj-lt"/>
              </a:rPr>
              <a:t>Predictive Analytics (Classification)</a:t>
            </a:r>
          </a:p>
        </p:txBody>
      </p:sp>
    </p:spTree>
    <p:extLst>
      <p:ext uri="{BB962C8B-B14F-4D97-AF65-F5344CB8AC3E}">
        <p14:creationId xmlns:p14="http://schemas.microsoft.com/office/powerpoint/2010/main" val="2261243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z="1600" b="1" smtClean="0">
                <a:solidFill>
                  <a:schemeClr val="tx1"/>
                </a:solidFill>
                <a:latin typeface="+mj-lt"/>
              </a:rPr>
              <a:t>43</a:t>
            </a:fld>
            <a:endParaRPr lang="en-US" b="1" dirty="0">
              <a:solidFill>
                <a:schemeClr val="tx1"/>
              </a:solidFill>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03860" y="2105914"/>
            <a:ext cx="5326063" cy="3811588"/>
          </a:xfrm>
          <a:prstGeom prst="rect">
            <a:avLst/>
          </a:prstGeom>
        </p:spPr>
        <p:txBody>
          <a:bodyPr vert="horz" lIns="91440" tIns="45720" rIns="91440" bIns="45720" rtlCol="0" anchor="t">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All (except for KNN) have relatively the same accuracy on the test set of 83.33%</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KNN’s test accuracy: 77.78%</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Test size only has 18 samples, which can cause large variance in accuracy result</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More data is more likely needed to determine the most accurate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96883" y="101458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Classification Accuracy</a:t>
            </a:r>
          </a:p>
        </p:txBody>
      </p:sp>
      <p:pic>
        <p:nvPicPr>
          <p:cNvPr id="3" name="Picture 2">
            <a:extLst>
              <a:ext uri="{FF2B5EF4-FFF2-40B4-BE49-F238E27FC236}">
                <a16:creationId xmlns:a16="http://schemas.microsoft.com/office/drawing/2014/main" id="{DF025943-B047-F53C-8C9B-F2A8980A8BC5}"/>
              </a:ext>
            </a:extLst>
          </p:cNvPr>
          <p:cNvPicPr>
            <a:picLocks noChangeAspect="1"/>
          </p:cNvPicPr>
          <p:nvPr/>
        </p:nvPicPr>
        <p:blipFill>
          <a:blip r:embed="rId2"/>
          <a:stretch>
            <a:fillRect/>
          </a:stretch>
        </p:blipFill>
        <p:spPr>
          <a:xfrm>
            <a:off x="5954683" y="1878108"/>
            <a:ext cx="5400675" cy="42672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z="1600" b="1" smtClean="0">
                <a:latin typeface="+mj-lt"/>
              </a:rPr>
              <a:t>44</a:t>
            </a:fld>
            <a:endParaRPr lang="en-US" sz="1600"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6884" y="1864678"/>
            <a:ext cx="5257800" cy="4324350"/>
          </a:xfrm>
          <a:prstGeom prst="rect">
            <a:avLst/>
          </a:prstGeom>
        </p:spPr>
        <p:txBody>
          <a:bodyPr>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This confusion matrix is the same across for Logistic Regression and Support Vector Machines since the same test set is used to evaluate those models</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All correct predictions are on the diagonal of the matrix starting from top left to bottom right.</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The models predicted 12 successful landings when the true label = landed </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The models predicted 3 unsuccessful landings when the true label = did not land</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The models predicted 3 successful landings when the true label  = did not land</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Successful landings were over predicted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96883" y="108769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Confusion Matrix</a:t>
            </a:r>
          </a:p>
        </p:txBody>
      </p:sp>
      <p:pic>
        <p:nvPicPr>
          <p:cNvPr id="3" name="Picture 2">
            <a:extLst>
              <a:ext uri="{FF2B5EF4-FFF2-40B4-BE49-F238E27FC236}">
                <a16:creationId xmlns:a16="http://schemas.microsoft.com/office/drawing/2014/main" id="{8736B124-C4FC-1866-5892-386EEC1780A9}"/>
              </a:ext>
            </a:extLst>
          </p:cNvPr>
          <p:cNvPicPr>
            <a:picLocks noChangeAspect="1"/>
          </p:cNvPicPr>
          <p:nvPr/>
        </p:nvPicPr>
        <p:blipFill>
          <a:blip r:embed="rId2"/>
          <a:stretch>
            <a:fillRect/>
          </a:stretch>
        </p:blipFill>
        <p:spPr>
          <a:xfrm>
            <a:off x="6164233" y="1864678"/>
            <a:ext cx="5048250" cy="43243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z="1600" b="1" smtClean="0">
                <a:solidFill>
                  <a:schemeClr val="tx1"/>
                </a:solidFill>
                <a:latin typeface="+mj-lt"/>
              </a:rPr>
              <a:t>45</a:t>
            </a:fld>
            <a:endParaRPr lang="en-US" sz="1600" b="1" dirty="0">
              <a:solidFill>
                <a:schemeClr val="tx1"/>
              </a:solidFill>
              <a:latin typeface="+mj-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199" y="1875156"/>
            <a:ext cx="10374283" cy="4351337"/>
          </a:xfrm>
          <a:prstGeom prst="rect">
            <a:avLst/>
          </a:prstGeom>
        </p:spPr>
        <p:txBody>
          <a:bodyPr>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a:t>
            </a:r>
            <a:r>
              <a:rPr lang="en-US" sz="1600" b="1" u="sng" dirty="0">
                <a:solidFill>
                  <a:schemeClr val="tx1"/>
                </a:solidFill>
              </a:rPr>
              <a:t>Task:</a:t>
            </a:r>
            <a:r>
              <a:rPr lang="en-US" sz="1600" b="1" dirty="0">
                <a:solidFill>
                  <a:schemeClr val="tx1"/>
                </a:solidFill>
              </a:rPr>
              <a:t> </a:t>
            </a:r>
            <a:r>
              <a:rPr lang="en-US" sz="1600" dirty="0">
                <a:solidFill>
                  <a:schemeClr val="tx1"/>
                </a:solidFill>
              </a:rPr>
              <a:t>Develop a machine learning model for Space Y who wants to bid against Space X</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A machine model was created with an accuracy of 83.33%</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The goal of the model is to predict when Stage One will successfully land to save ~$100 million USD</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Space Y can implement this model to predict whether a launch will have successful Stage One landing before determining whether a launch should be made or not</a:t>
            </a:r>
          </a:p>
          <a:p>
            <a:pPr>
              <a:lnSpc>
                <a:spcPct val="100000"/>
              </a:lnSpc>
              <a:spcBef>
                <a:spcPts val="1400"/>
              </a:spcBef>
              <a:buClr>
                <a:schemeClr val="tx1"/>
              </a:buClr>
              <a:buFont typeface="Arial" panose="020B0604020202020204" pitchFamily="34" charset="0"/>
              <a:buChar char="•"/>
            </a:pPr>
            <a:r>
              <a:rPr lang="en-US" sz="1600" dirty="0">
                <a:solidFill>
                  <a:schemeClr val="tx1"/>
                </a:solidFill>
              </a:rPr>
              <a:t> </a:t>
            </a:r>
            <a:r>
              <a:rPr lang="en-US" sz="1600" b="1" u="sng" dirty="0">
                <a:solidFill>
                  <a:schemeClr val="tx1"/>
                </a:solidFill>
              </a:rPr>
              <a:t>Suggestion:</a:t>
            </a:r>
            <a:r>
              <a:rPr lang="en-US" sz="1600" b="1" dirty="0">
                <a:solidFill>
                  <a:schemeClr val="tx1"/>
                </a:solidFill>
              </a:rPr>
              <a:t> </a:t>
            </a:r>
            <a:r>
              <a:rPr lang="en-US" sz="1600" dirty="0">
                <a:solidFill>
                  <a:schemeClr val="tx1"/>
                </a:solidFill>
              </a:rPr>
              <a:t>Collect more data , if possible, to better determine the best machine learning model and improve model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38200" y="102633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Conclusions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z="1600" smtClean="0">
                <a:latin typeface="+mj-lt"/>
              </a:rPr>
              <a:t>46</a:t>
            </a:fld>
            <a:endParaRPr lang="en-US" sz="1600" dirty="0">
              <a:latin typeface="+mj-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58963"/>
            <a:ext cx="10442473" cy="4351337"/>
          </a:xfrm>
          <a:prstGeom prst="rect">
            <a:avLst/>
          </a:prstGeom>
        </p:spPr>
        <p:txBody>
          <a:bodyPr>
            <a:normAutofit/>
          </a:bodyPr>
          <a:lstStyle/>
          <a:p>
            <a:pPr>
              <a:lnSpc>
                <a:spcPct val="100000"/>
              </a:lnSpc>
              <a:spcBef>
                <a:spcPts val="1400"/>
              </a:spcBef>
              <a:buClr>
                <a:schemeClr val="tx1"/>
              </a:buClr>
              <a:buFont typeface="Arial" panose="020B0604020202020204" pitchFamily="34" charset="0"/>
              <a:buChar char="•"/>
            </a:pPr>
            <a:r>
              <a:rPr lang="en-US" sz="1600" dirty="0">
                <a:solidFill>
                  <a:schemeClr val="tx1"/>
                </a:solidFill>
              </a:rPr>
              <a:t> Python code for creating a “DATES” column for Section 2</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106042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Appendix</a:t>
            </a:r>
          </a:p>
        </p:txBody>
      </p:sp>
      <p:pic>
        <p:nvPicPr>
          <p:cNvPr id="2" name="Picture 1">
            <a:extLst>
              <a:ext uri="{FF2B5EF4-FFF2-40B4-BE49-F238E27FC236}">
                <a16:creationId xmlns:a16="http://schemas.microsoft.com/office/drawing/2014/main" id="{286C2B5E-B4E2-B2DF-1F16-8BE63FED3752}"/>
              </a:ext>
            </a:extLst>
          </p:cNvPr>
          <p:cNvPicPr>
            <a:picLocks noChangeAspect="1"/>
          </p:cNvPicPr>
          <p:nvPr/>
        </p:nvPicPr>
        <p:blipFill>
          <a:blip r:embed="rId3"/>
          <a:stretch>
            <a:fillRect/>
          </a:stretch>
        </p:blipFill>
        <p:spPr>
          <a:xfrm>
            <a:off x="770011" y="2177683"/>
            <a:ext cx="5627096" cy="2609314"/>
          </a:xfrm>
          <a:prstGeom prst="rect">
            <a:avLst/>
          </a:prstGeom>
        </p:spPr>
      </p:pic>
      <p:sp>
        <p:nvSpPr>
          <p:cNvPr id="3" name="TextBox 2">
            <a:extLst>
              <a:ext uri="{FF2B5EF4-FFF2-40B4-BE49-F238E27FC236}">
                <a16:creationId xmlns:a16="http://schemas.microsoft.com/office/drawing/2014/main" id="{82ABC985-E8E0-4BE8-0EB8-186410B260A4}"/>
              </a:ext>
            </a:extLst>
          </p:cNvPr>
          <p:cNvSpPr txBox="1"/>
          <p:nvPr/>
        </p:nvSpPr>
        <p:spPr>
          <a:xfrm>
            <a:off x="6677891" y="1866266"/>
            <a:ext cx="4253807" cy="1200329"/>
          </a:xfrm>
          <a:prstGeom prst="rect">
            <a:avLst/>
          </a:prstGeom>
          <a:noFill/>
        </p:spPr>
        <p:txBody>
          <a:bodyPr wrap="square" rtlCol="0">
            <a:spAutoFit/>
          </a:bodyPr>
          <a:lstStyle/>
          <a:p>
            <a:r>
              <a:rPr lang="en-US" b="1" u="sng" dirty="0"/>
              <a:t>GitHub repository:</a:t>
            </a:r>
          </a:p>
          <a:p>
            <a:endParaRPr lang="en-US" dirty="0"/>
          </a:p>
          <a:p>
            <a:r>
              <a:rPr lang="en-US" dirty="0">
                <a:solidFill>
                  <a:schemeClr val="accent1">
                    <a:lumMod val="40000"/>
                    <a:lumOff val="60000"/>
                  </a:schemeClr>
                </a:solidFill>
                <a:hlinkClick r:id="rId4">
                  <a:extLst>
                    <a:ext uri="{A12FA001-AC4F-418D-AE19-62706E023703}">
                      <ahyp:hlinkClr xmlns:ahyp="http://schemas.microsoft.com/office/drawing/2018/hyperlinkcolor" val="tx"/>
                    </a:ext>
                  </a:extLst>
                </a:hlinkClick>
              </a:rPr>
              <a:t>https://github.com/collinbashore/IBM-Data-Science-Professional-Certification</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z="1600" b="1" smtClean="0">
                <a:latin typeface="+mj-lt"/>
              </a:rPr>
              <a:t>5</a:t>
            </a:fld>
            <a:endParaRPr lang="en-US" sz="1600" b="1" dirty="0">
              <a:latin typeface="+mj-lt"/>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2019300"/>
            <a:ext cx="10104817" cy="403940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200" dirty="0">
                <a:solidFill>
                  <a:schemeClr val="tx1"/>
                </a:solidFill>
                <a:latin typeface="+mn-lt"/>
              </a:rPr>
              <a:t>Collected and combined data utilizing public Space X API and scraping Space X Wikipedia page</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200" dirty="0">
                <a:solidFill>
                  <a:schemeClr val="tx1"/>
                </a:solidFill>
                <a:latin typeface="+mn-lt"/>
              </a:rPr>
              <a:t>Classified true landings as successful (class=1) and unsuccessful (class=0)</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200" dirty="0">
                <a:solidFill>
                  <a:schemeClr val="tx1"/>
                </a:solidFill>
                <a:latin typeface="+mn-lt"/>
              </a:rPr>
              <a:t>Tuned models using standardized data and finding the best parameters using </a:t>
            </a:r>
            <a:r>
              <a:rPr lang="en-US" sz="7200" dirty="0" err="1">
                <a:solidFill>
                  <a:schemeClr val="tx1"/>
                </a:solidFill>
                <a:latin typeface="+mn-lt"/>
              </a:rPr>
              <a:t>GridSearchCV</a:t>
            </a:r>
            <a:endParaRPr lang="en-US" sz="7200" dirty="0">
              <a:solidFill>
                <a:schemeClr val="tx1"/>
              </a:solidFill>
              <a:latin typeface="+mn-lt"/>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102789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Methodology</a:t>
            </a: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88AD5-05E2-FE51-A87D-44E4358C728C}"/>
              </a:ext>
            </a:extLst>
          </p:cNvPr>
          <p:cNvSpPr>
            <a:spLocks noGrp="1"/>
          </p:cNvSpPr>
          <p:nvPr>
            <p:ph type="sldNum" sz="quarter" idx="12"/>
          </p:nvPr>
        </p:nvSpPr>
        <p:spPr/>
        <p:txBody>
          <a:bodyPr/>
          <a:lstStyle/>
          <a:p>
            <a:fld id="{A190C97C-0095-2443-AC12-FA4CBA4ACD4D}" type="slidenum">
              <a:rPr lang="en-US" smtClean="0"/>
              <a:t>6</a:t>
            </a:fld>
            <a:endParaRPr lang="en-US"/>
          </a:p>
        </p:txBody>
      </p:sp>
      <p:pic>
        <p:nvPicPr>
          <p:cNvPr id="4" name="Picture 3" descr="A picture containing dark, night, blurry, light&#10;&#10;Description automatically generated">
            <a:extLst>
              <a:ext uri="{FF2B5EF4-FFF2-40B4-BE49-F238E27FC236}">
                <a16:creationId xmlns:a16="http://schemas.microsoft.com/office/drawing/2014/main" id="{19D6848B-B36D-78B5-1E24-551BA674A24A}"/>
              </a:ext>
            </a:extLst>
          </p:cNvPr>
          <p:cNvPicPr>
            <a:picLocks noChangeAspect="1"/>
          </p:cNvPicPr>
          <p:nvPr/>
        </p:nvPicPr>
        <p:blipFill>
          <a:blip r:embed="rId2"/>
          <a:stretch>
            <a:fillRect/>
          </a:stretch>
        </p:blipFill>
        <p:spPr>
          <a:xfrm>
            <a:off x="1488" y="0"/>
            <a:ext cx="12189023" cy="6858000"/>
          </a:xfrm>
          <a:prstGeom prst="rect">
            <a:avLst/>
          </a:prstGeom>
        </p:spPr>
      </p:pic>
      <p:sp>
        <p:nvSpPr>
          <p:cNvPr id="5" name="TextBox 4">
            <a:extLst>
              <a:ext uri="{FF2B5EF4-FFF2-40B4-BE49-F238E27FC236}">
                <a16:creationId xmlns:a16="http://schemas.microsoft.com/office/drawing/2014/main" id="{D1B3D9D8-D1A8-3C35-A8DE-FA411E675F4F}"/>
              </a:ext>
            </a:extLst>
          </p:cNvPr>
          <p:cNvSpPr txBox="1"/>
          <p:nvPr/>
        </p:nvSpPr>
        <p:spPr>
          <a:xfrm>
            <a:off x="8219472" y="2933700"/>
            <a:ext cx="3733800" cy="1415772"/>
          </a:xfrm>
          <a:prstGeom prst="rect">
            <a:avLst/>
          </a:prstGeom>
          <a:noFill/>
        </p:spPr>
        <p:txBody>
          <a:bodyPr wrap="square" rtlCol="0">
            <a:spAutoFit/>
          </a:bodyPr>
          <a:lstStyle/>
          <a:p>
            <a:r>
              <a:rPr lang="en-US" sz="2400" b="1" dirty="0">
                <a:solidFill>
                  <a:schemeClr val="bg1"/>
                </a:solidFill>
                <a:latin typeface="+mj-lt"/>
              </a:rPr>
              <a:t>Section 1</a:t>
            </a:r>
          </a:p>
          <a:p>
            <a:endParaRPr lang="en-US" b="1" dirty="0">
              <a:solidFill>
                <a:schemeClr val="bg1"/>
              </a:solidFill>
              <a:latin typeface="+mj-lt"/>
            </a:endParaRPr>
          </a:p>
          <a:p>
            <a:r>
              <a:rPr lang="en-US" sz="4400" b="1" dirty="0">
                <a:solidFill>
                  <a:schemeClr val="bg1"/>
                </a:solidFill>
                <a:latin typeface="+mj-lt"/>
              </a:rPr>
              <a:t>Methodology</a:t>
            </a:r>
          </a:p>
        </p:txBody>
      </p:sp>
    </p:spTree>
    <p:extLst>
      <p:ext uri="{BB962C8B-B14F-4D97-AF65-F5344CB8AC3E}">
        <p14:creationId xmlns:p14="http://schemas.microsoft.com/office/powerpoint/2010/main" val="4235491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600" b="1" smtClean="0">
                <a:latin typeface="+mj-lt"/>
              </a:rPr>
              <a:t>7</a:t>
            </a:fld>
            <a:endParaRPr lang="en-US" sz="1600" b="1" dirty="0">
              <a:latin typeface="+mj-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tx1"/>
                </a:solidFill>
              </a:rPr>
              <a:t>Data Collection process involved a combination of API requests from Space X public API and </a:t>
            </a:r>
            <a:r>
              <a:rPr lang="en-US" sz="2200" dirty="0" err="1">
                <a:solidFill>
                  <a:schemeClr val="tx1"/>
                </a:solidFill>
              </a:rPr>
              <a:t>webscraping</a:t>
            </a:r>
            <a:r>
              <a:rPr lang="en-US" sz="2200" dirty="0">
                <a:solidFill>
                  <a:schemeClr val="tx1"/>
                </a:solidFill>
              </a:rPr>
              <a:t> data from a table in SpaceX’s Wikipedia entry</a:t>
            </a:r>
          </a:p>
          <a:p>
            <a:pPr marL="0" indent="0">
              <a:lnSpc>
                <a:spcPct val="100000"/>
              </a:lnSpc>
              <a:spcBef>
                <a:spcPts val="1400"/>
              </a:spcBef>
              <a:buNone/>
            </a:pPr>
            <a:r>
              <a:rPr lang="en-US" sz="2200" dirty="0">
                <a:solidFill>
                  <a:schemeClr val="tx1"/>
                </a:solidFill>
              </a:rPr>
              <a:t> The next two slides shows flowcharts of data collection from public Space X API and data collection from </a:t>
            </a:r>
            <a:r>
              <a:rPr lang="en-US" sz="2200" dirty="0" err="1">
                <a:solidFill>
                  <a:schemeClr val="tx1"/>
                </a:solidFill>
              </a:rPr>
              <a:t>webscraping</a:t>
            </a:r>
            <a:endParaRPr lang="en-US" sz="2200" dirty="0">
              <a:solidFill>
                <a:schemeClr val="tx1"/>
              </a:solidFill>
            </a:endParaRPr>
          </a:p>
          <a:p>
            <a:pPr marL="0" indent="0">
              <a:lnSpc>
                <a:spcPct val="100000"/>
              </a:lnSpc>
              <a:spcBef>
                <a:spcPts val="1400"/>
              </a:spcBef>
              <a:buNone/>
            </a:pPr>
            <a:r>
              <a:rPr lang="en-US" sz="2200" b="1" dirty="0">
                <a:solidFill>
                  <a:schemeClr val="tx1"/>
                </a:solidFill>
              </a:rPr>
              <a:t> </a:t>
            </a:r>
            <a:r>
              <a:rPr lang="en-US" sz="2200" b="1" u="sng" dirty="0">
                <a:solidFill>
                  <a:schemeClr val="tx1"/>
                </a:solidFill>
              </a:rPr>
              <a:t>Space X Data Columns:</a:t>
            </a:r>
          </a:p>
          <a:p>
            <a:pPr marL="0" indent="0">
              <a:lnSpc>
                <a:spcPts val="2300"/>
              </a:lnSpc>
              <a:spcBef>
                <a:spcPts val="0"/>
              </a:spcBef>
              <a:spcAft>
                <a:spcPts val="0"/>
              </a:spcAft>
              <a:buNone/>
            </a:pPr>
            <a:r>
              <a:rPr lang="en-US" sz="1800" spc="-30" dirty="0">
                <a:solidFill>
                  <a:schemeClr val="tx1"/>
                </a:solidFill>
                <a:cs typeface="Carlito"/>
              </a:rPr>
              <a:t> </a:t>
            </a:r>
            <a:r>
              <a:rPr lang="en-US" spc="-30" dirty="0" err="1">
                <a:solidFill>
                  <a:schemeClr val="tx1"/>
                </a:solidFill>
                <a:cs typeface="Carlito"/>
              </a:rPr>
              <a:t>FlightNumber</a:t>
            </a:r>
            <a:r>
              <a:rPr lang="en-US" spc="-30" dirty="0">
                <a:solidFill>
                  <a:schemeClr val="tx1"/>
                </a:solidFill>
                <a:cs typeface="Carlito"/>
              </a:rPr>
              <a:t>, </a:t>
            </a:r>
            <a:r>
              <a:rPr lang="en-US" spc="-20" dirty="0">
                <a:solidFill>
                  <a:schemeClr val="tx1"/>
                </a:solidFill>
                <a:cs typeface="Carlito"/>
              </a:rPr>
              <a:t>Date, </a:t>
            </a:r>
            <a:r>
              <a:rPr lang="en-US" spc="-25" dirty="0" err="1">
                <a:solidFill>
                  <a:schemeClr val="tx1"/>
                </a:solidFill>
                <a:cs typeface="Carlito"/>
              </a:rPr>
              <a:t>BoosterVersion</a:t>
            </a:r>
            <a:r>
              <a:rPr lang="en-US" spc="-25" dirty="0">
                <a:solidFill>
                  <a:schemeClr val="tx1"/>
                </a:solidFill>
                <a:cs typeface="Carlito"/>
              </a:rPr>
              <a:t>, </a:t>
            </a:r>
            <a:r>
              <a:rPr lang="en-US" spc="-20" dirty="0" err="1">
                <a:solidFill>
                  <a:schemeClr val="tx1"/>
                </a:solidFill>
                <a:cs typeface="Carlito"/>
              </a:rPr>
              <a:t>PayloadMass</a:t>
            </a:r>
            <a:r>
              <a:rPr lang="en-US" spc="-20" dirty="0">
                <a:solidFill>
                  <a:schemeClr val="tx1"/>
                </a:solidFill>
                <a:cs typeface="Carlito"/>
              </a:rPr>
              <a:t>, </a:t>
            </a:r>
            <a:r>
              <a:rPr lang="en-US" spc="-5" dirty="0">
                <a:solidFill>
                  <a:schemeClr val="tx1"/>
                </a:solidFill>
                <a:cs typeface="Carlito"/>
              </a:rPr>
              <a:t>Orbit, </a:t>
            </a:r>
            <a:r>
              <a:rPr lang="en-US" spc="-5" dirty="0" err="1">
                <a:solidFill>
                  <a:schemeClr val="tx1"/>
                </a:solidFill>
                <a:cs typeface="Carlito"/>
              </a:rPr>
              <a:t>LaunchSite</a:t>
            </a:r>
            <a:r>
              <a:rPr lang="en-US" spc="-5" dirty="0">
                <a:solidFill>
                  <a:schemeClr val="tx1"/>
                </a:solidFill>
                <a:cs typeface="Carlito"/>
              </a:rPr>
              <a:t>, </a:t>
            </a:r>
            <a:r>
              <a:rPr lang="en-US" spc="-15" dirty="0">
                <a:solidFill>
                  <a:schemeClr val="tx1"/>
                </a:solidFill>
                <a:cs typeface="Carlito"/>
              </a:rPr>
              <a:t>Outcome, </a:t>
            </a:r>
            <a:r>
              <a:rPr lang="en-US" spc="-5" dirty="0">
                <a:solidFill>
                  <a:schemeClr val="tx1"/>
                </a:solidFill>
                <a:cs typeface="Carlito"/>
              </a:rPr>
              <a:t>Flights,</a:t>
            </a:r>
            <a:r>
              <a:rPr lang="en-US" spc="55" dirty="0">
                <a:solidFill>
                  <a:schemeClr val="tx1"/>
                </a:solidFill>
                <a:cs typeface="Carlito"/>
              </a:rPr>
              <a:t> </a:t>
            </a:r>
            <a:r>
              <a:rPr lang="en-US" dirty="0" err="1">
                <a:solidFill>
                  <a:schemeClr val="tx1"/>
                </a:solidFill>
                <a:cs typeface="Carlito"/>
              </a:rPr>
              <a:t>GridFins</a:t>
            </a:r>
            <a:r>
              <a:rPr lang="en-US" dirty="0">
                <a:solidFill>
                  <a:schemeClr val="tx1"/>
                </a:solidFill>
                <a:cs typeface="Carlito"/>
              </a:rPr>
              <a:t>,</a:t>
            </a:r>
          </a:p>
          <a:p>
            <a:pPr marL="0" indent="0">
              <a:lnSpc>
                <a:spcPts val="2300"/>
              </a:lnSpc>
              <a:spcBef>
                <a:spcPts val="0"/>
              </a:spcBef>
              <a:spcAft>
                <a:spcPts val="0"/>
              </a:spcAft>
              <a:buNone/>
            </a:pPr>
            <a:r>
              <a:rPr lang="en-US" spc="-5" dirty="0">
                <a:solidFill>
                  <a:schemeClr val="tx1"/>
                </a:solidFill>
                <a:cs typeface="Carlito"/>
              </a:rPr>
              <a:t> Reused, Legs, </a:t>
            </a:r>
            <a:r>
              <a:rPr lang="en-US" spc="-10" dirty="0" err="1">
                <a:solidFill>
                  <a:schemeClr val="tx1"/>
                </a:solidFill>
                <a:cs typeface="Carlito"/>
              </a:rPr>
              <a:t>LandingPad</a:t>
            </a:r>
            <a:r>
              <a:rPr lang="en-US" spc="-10" dirty="0">
                <a:solidFill>
                  <a:schemeClr val="tx1"/>
                </a:solidFill>
                <a:cs typeface="Carlito"/>
              </a:rPr>
              <a:t>, </a:t>
            </a:r>
            <a:r>
              <a:rPr lang="en-US" dirty="0">
                <a:solidFill>
                  <a:schemeClr val="tx1"/>
                </a:solidFill>
                <a:cs typeface="Carlito"/>
              </a:rPr>
              <a:t>Block, </a:t>
            </a:r>
            <a:r>
              <a:rPr lang="en-US" spc="-10" dirty="0" err="1">
                <a:solidFill>
                  <a:schemeClr val="tx1"/>
                </a:solidFill>
                <a:cs typeface="Carlito"/>
              </a:rPr>
              <a:t>ReusedCount</a:t>
            </a:r>
            <a:r>
              <a:rPr lang="en-US" spc="-10" dirty="0">
                <a:solidFill>
                  <a:schemeClr val="tx1"/>
                </a:solidFill>
                <a:cs typeface="Carlito"/>
              </a:rPr>
              <a:t>, </a:t>
            </a:r>
            <a:r>
              <a:rPr lang="en-US" spc="-5" dirty="0">
                <a:solidFill>
                  <a:schemeClr val="tx1"/>
                </a:solidFill>
                <a:cs typeface="Carlito"/>
              </a:rPr>
              <a:t>Serial, Longitude,</a:t>
            </a:r>
            <a:r>
              <a:rPr lang="en-US" spc="-229" dirty="0">
                <a:solidFill>
                  <a:schemeClr val="tx1"/>
                </a:solidFill>
                <a:cs typeface="Carlito"/>
              </a:rPr>
              <a:t> </a:t>
            </a:r>
            <a:r>
              <a:rPr lang="en-US" spc="-5" dirty="0">
                <a:solidFill>
                  <a:schemeClr val="tx1"/>
                </a:solidFill>
                <a:cs typeface="Carlito"/>
              </a:rPr>
              <a:t>Latitude</a:t>
            </a:r>
            <a:endParaRPr lang="en-US" dirty="0">
              <a:solidFill>
                <a:schemeClr val="tx1"/>
              </a:solidFill>
              <a:cs typeface="Carlito"/>
            </a:endParaRPr>
          </a:p>
          <a:p>
            <a:pPr marL="0" indent="0">
              <a:lnSpc>
                <a:spcPct val="100000"/>
              </a:lnSpc>
              <a:spcBef>
                <a:spcPts val="1400"/>
              </a:spcBef>
              <a:buNone/>
            </a:pPr>
            <a:r>
              <a:rPr lang="en-US" sz="2200" dirty="0">
                <a:solidFill>
                  <a:schemeClr val="tx1"/>
                </a:solidFill>
              </a:rPr>
              <a:t> </a:t>
            </a:r>
            <a:r>
              <a:rPr lang="en-US" sz="2200" b="1" u="sng" dirty="0">
                <a:solidFill>
                  <a:schemeClr val="tx1"/>
                </a:solidFill>
              </a:rPr>
              <a:t>Wikipedia </a:t>
            </a:r>
            <a:r>
              <a:rPr lang="en-US" sz="2200" b="1" u="sng" dirty="0" err="1">
                <a:solidFill>
                  <a:schemeClr val="tx1"/>
                </a:solidFill>
              </a:rPr>
              <a:t>Webscrape</a:t>
            </a:r>
            <a:r>
              <a:rPr lang="en-US" sz="2200" b="1" u="sng" dirty="0">
                <a:solidFill>
                  <a:schemeClr val="tx1"/>
                </a:solidFill>
              </a:rPr>
              <a:t> Data Columns:</a:t>
            </a:r>
          </a:p>
          <a:p>
            <a:pPr marL="0" indent="0">
              <a:spcBef>
                <a:spcPts val="0"/>
              </a:spcBef>
              <a:spcAft>
                <a:spcPts val="0"/>
              </a:spcAft>
              <a:buNone/>
            </a:pPr>
            <a:r>
              <a:rPr lang="en-US" dirty="0"/>
              <a:t> Flight No., Launch site, Payload, </a:t>
            </a:r>
            <a:r>
              <a:rPr lang="en-US" dirty="0" err="1"/>
              <a:t>PayloadMass</a:t>
            </a:r>
            <a:r>
              <a:rPr lang="en-US" dirty="0"/>
              <a:t>, Orbit, Customer, Launch outcome, Version Booster,  </a:t>
            </a:r>
          </a:p>
          <a:p>
            <a:pPr marL="0" indent="0">
              <a:spcBef>
                <a:spcPts val="0"/>
              </a:spcBef>
              <a:spcAft>
                <a:spcPts val="0"/>
              </a:spcAft>
              <a:buNone/>
            </a:pPr>
            <a:r>
              <a:rPr lang="en-US" dirty="0"/>
              <a:t>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96883" y="99138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Data Collection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600" b="1" smtClean="0">
                <a:latin typeface="+mj-lt"/>
              </a:rPr>
              <a:t>8</a:t>
            </a:fld>
            <a:endParaRPr lang="en-US" sz="1600" b="1" dirty="0">
              <a:latin typeface="+mj-lt"/>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71218" y="1867104"/>
            <a:ext cx="3876530" cy="4225925"/>
          </a:xfrm>
          <a:prstGeom prst="rect">
            <a:avLst/>
          </a:prstGeom>
        </p:spPr>
        <p:txBody>
          <a:bodyPr vert="horz" lIns="91440" tIns="45720" rIns="91440" bIns="45720" rtlCol="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3200" u="sng" dirty="0">
                <a:solidFill>
                  <a:schemeClr val="tx1"/>
                </a:solidFill>
                <a:latin typeface="+mj-lt"/>
              </a:rPr>
              <a:t>GitHub URL </a:t>
            </a:r>
          </a:p>
          <a:p>
            <a:r>
              <a:rPr lang="en-US" dirty="0">
                <a:solidFill>
                  <a:schemeClr val="accent5">
                    <a:lumMod val="60000"/>
                    <a:lumOff val="40000"/>
                  </a:schemeClr>
                </a:solidFill>
                <a:latin typeface="+mj-lt"/>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https://github.com/collinbashore/IBM-Data-Science-Professional-Certification/blob/main/10%20-%20Capstone%20Project/Week%201%20Data%20Cleaning%20-%20Webscraping%20-%20Data%20Wrangling/jupyter-labs-spacex-data-collection-api.ipynb</a:t>
            </a:r>
            <a:endParaRPr lang="en-US" dirty="0">
              <a:solidFill>
                <a:schemeClr val="accent5">
                  <a:lumMod val="60000"/>
                  <a:lumOff val="40000"/>
                </a:schemeClr>
              </a:solidFill>
              <a:latin typeface="+mj-l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696883" y="109325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Data Collection – SpaceX API</a:t>
            </a:r>
          </a:p>
        </p:txBody>
      </p:sp>
      <p:sp>
        <p:nvSpPr>
          <p:cNvPr id="2" name="Rectangle: Rounded Corners 1">
            <a:extLst>
              <a:ext uri="{FF2B5EF4-FFF2-40B4-BE49-F238E27FC236}">
                <a16:creationId xmlns:a16="http://schemas.microsoft.com/office/drawing/2014/main" id="{796D089B-1B07-279D-8F98-4BD22C356DAA}"/>
              </a:ext>
            </a:extLst>
          </p:cNvPr>
          <p:cNvSpPr/>
          <p:nvPr/>
        </p:nvSpPr>
        <p:spPr>
          <a:xfrm>
            <a:off x="9553748" y="4890074"/>
            <a:ext cx="2430780"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Impute Payload data with it’s average value</a:t>
            </a:r>
          </a:p>
        </p:txBody>
      </p:sp>
      <p:sp>
        <p:nvSpPr>
          <p:cNvPr id="7" name="Rectangle: Rounded Corners 6">
            <a:extLst>
              <a:ext uri="{FF2B5EF4-FFF2-40B4-BE49-F238E27FC236}">
                <a16:creationId xmlns:a16="http://schemas.microsoft.com/office/drawing/2014/main" id="{9D04F519-DADE-DC68-1D94-CB08B9B76097}"/>
              </a:ext>
            </a:extLst>
          </p:cNvPr>
          <p:cNvSpPr/>
          <p:nvPr/>
        </p:nvSpPr>
        <p:spPr>
          <a:xfrm>
            <a:off x="6635288" y="4893894"/>
            <a:ext cx="2430780"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data to only Flacon 9 launches</a:t>
            </a:r>
          </a:p>
        </p:txBody>
      </p:sp>
      <p:sp>
        <p:nvSpPr>
          <p:cNvPr id="8" name="Rectangle: Rounded Corners 7">
            <a:extLst>
              <a:ext uri="{FF2B5EF4-FFF2-40B4-BE49-F238E27FC236}">
                <a16:creationId xmlns:a16="http://schemas.microsoft.com/office/drawing/2014/main" id="{CF4FF14E-CB7D-349E-1448-385AD727D9BA}"/>
              </a:ext>
            </a:extLst>
          </p:cNvPr>
          <p:cNvSpPr/>
          <p:nvPr/>
        </p:nvSpPr>
        <p:spPr>
          <a:xfrm>
            <a:off x="9553748" y="3459797"/>
            <a:ext cx="2430780"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Combined data columns into dictionary data type</a:t>
            </a:r>
          </a:p>
        </p:txBody>
      </p:sp>
      <p:sp>
        <p:nvSpPr>
          <p:cNvPr id="9" name="Rectangle: Rounded Corners 8">
            <a:extLst>
              <a:ext uri="{FF2B5EF4-FFF2-40B4-BE49-F238E27FC236}">
                <a16:creationId xmlns:a16="http://schemas.microsoft.com/office/drawing/2014/main" id="{E5E7B659-2B1A-1C08-6495-E64452DB9E25}"/>
              </a:ext>
            </a:extLst>
          </p:cNvPr>
          <p:cNvSpPr/>
          <p:nvPr/>
        </p:nvSpPr>
        <p:spPr>
          <a:xfrm>
            <a:off x="6635288" y="3459797"/>
            <a:ext cx="2430780"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Cast Dictionary format into </a:t>
            </a:r>
            <a:r>
              <a:rPr lang="en-US" dirty="0" err="1"/>
              <a:t>DataFrame</a:t>
            </a:r>
            <a:endParaRPr lang="en-US" dirty="0"/>
          </a:p>
        </p:txBody>
      </p:sp>
      <p:sp>
        <p:nvSpPr>
          <p:cNvPr id="10" name="Rectangle: Rounded Corners 9">
            <a:extLst>
              <a:ext uri="{FF2B5EF4-FFF2-40B4-BE49-F238E27FC236}">
                <a16:creationId xmlns:a16="http://schemas.microsoft.com/office/drawing/2014/main" id="{FC1D556B-6570-CF96-732F-B1B1C4377199}"/>
              </a:ext>
            </a:extLst>
          </p:cNvPr>
          <p:cNvSpPr/>
          <p:nvPr/>
        </p:nvSpPr>
        <p:spPr>
          <a:xfrm>
            <a:off x="9646920" y="1867104"/>
            <a:ext cx="2127712" cy="1069196"/>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json_normalize</a:t>
            </a:r>
            <a:r>
              <a:rPr lang="en-US" dirty="0"/>
              <a:t> to convert JSON file to </a:t>
            </a:r>
            <a:r>
              <a:rPr lang="en-US" dirty="0" err="1"/>
              <a:t>DataFrame</a:t>
            </a:r>
            <a:r>
              <a:rPr lang="en-US" dirty="0"/>
              <a:t> format</a:t>
            </a:r>
          </a:p>
        </p:txBody>
      </p:sp>
      <p:sp>
        <p:nvSpPr>
          <p:cNvPr id="11" name="Rectangle: Rounded Corners 10">
            <a:extLst>
              <a:ext uri="{FF2B5EF4-FFF2-40B4-BE49-F238E27FC236}">
                <a16:creationId xmlns:a16="http://schemas.microsoft.com/office/drawing/2014/main" id="{74C7CC5D-32E9-7008-59CA-8099E194D497}"/>
              </a:ext>
            </a:extLst>
          </p:cNvPr>
          <p:cNvSpPr/>
          <p:nvPr/>
        </p:nvSpPr>
        <p:spPr>
          <a:xfrm>
            <a:off x="6728460" y="1800225"/>
            <a:ext cx="2430780" cy="1231612"/>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 file + Lists(Launch site, Booster Version, Payload Data, Cores)</a:t>
            </a:r>
          </a:p>
        </p:txBody>
      </p:sp>
      <p:sp>
        <p:nvSpPr>
          <p:cNvPr id="12" name="Rectangle: Rounded Corners 11">
            <a:extLst>
              <a:ext uri="{FF2B5EF4-FFF2-40B4-BE49-F238E27FC236}">
                <a16:creationId xmlns:a16="http://schemas.microsoft.com/office/drawing/2014/main" id="{80927E10-B42D-660D-EC5C-D1A724010CD6}"/>
              </a:ext>
            </a:extLst>
          </p:cNvPr>
          <p:cNvSpPr/>
          <p:nvPr/>
        </p:nvSpPr>
        <p:spPr>
          <a:xfrm>
            <a:off x="4640263" y="1867104"/>
            <a:ext cx="1600517" cy="90678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(Space X API)</a:t>
            </a:r>
          </a:p>
        </p:txBody>
      </p:sp>
      <p:sp>
        <p:nvSpPr>
          <p:cNvPr id="13" name="Arrow: Down 12">
            <a:extLst>
              <a:ext uri="{FF2B5EF4-FFF2-40B4-BE49-F238E27FC236}">
                <a16:creationId xmlns:a16="http://schemas.microsoft.com/office/drawing/2014/main" id="{7E3A1090-FB42-6772-85E7-D540123F3CA1}"/>
              </a:ext>
            </a:extLst>
          </p:cNvPr>
          <p:cNvSpPr/>
          <p:nvPr/>
        </p:nvSpPr>
        <p:spPr>
          <a:xfrm rot="16200000">
            <a:off x="6252210" y="2095498"/>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A0C188BE-4027-1AF6-C287-022578F83A62}"/>
              </a:ext>
            </a:extLst>
          </p:cNvPr>
          <p:cNvSpPr/>
          <p:nvPr/>
        </p:nvSpPr>
        <p:spPr>
          <a:xfrm rot="16200000">
            <a:off x="9170670" y="2095498"/>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6FF3CC2F-142D-B3A8-DC8F-D5EAE21B0D1B}"/>
              </a:ext>
            </a:extLst>
          </p:cNvPr>
          <p:cNvSpPr/>
          <p:nvPr/>
        </p:nvSpPr>
        <p:spPr>
          <a:xfrm>
            <a:off x="7618268" y="4406214"/>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39C69922-831C-04EF-2F74-0262B66A3F27}"/>
              </a:ext>
            </a:extLst>
          </p:cNvPr>
          <p:cNvSpPr/>
          <p:nvPr/>
        </p:nvSpPr>
        <p:spPr>
          <a:xfrm rot="16200000">
            <a:off x="9080556" y="5099624"/>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7DCE7924-C698-B443-EB55-3FD68DDC135D}"/>
              </a:ext>
            </a:extLst>
          </p:cNvPr>
          <p:cNvSpPr/>
          <p:nvPr/>
        </p:nvSpPr>
        <p:spPr>
          <a:xfrm rot="5400000">
            <a:off x="9077498" y="3669347"/>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A85ACA7C-8267-C6CC-7D87-56C8E9E8DE69}"/>
              </a:ext>
            </a:extLst>
          </p:cNvPr>
          <p:cNvSpPr/>
          <p:nvPr/>
        </p:nvSpPr>
        <p:spPr>
          <a:xfrm>
            <a:off x="10478366" y="2941320"/>
            <a:ext cx="464820" cy="487680"/>
          </a:xfrm>
          <a:prstGeom prst="downArrow">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600" smtClean="0">
                <a:latin typeface="+mj-lt"/>
              </a:rPr>
              <a:t>9</a:t>
            </a:fld>
            <a:endParaRPr lang="en-US" sz="1600" dirty="0">
              <a:latin typeface="+mj-lt"/>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57663" y="2093662"/>
            <a:ext cx="3932238" cy="3949113"/>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3200" u="sng" dirty="0">
                <a:solidFill>
                  <a:schemeClr val="tx1"/>
                </a:solidFill>
                <a:latin typeface="+mj-lt"/>
              </a:rPr>
              <a:t>GitHub URL</a:t>
            </a:r>
            <a:endParaRPr lang="en-US" sz="2200" u="sng" dirty="0">
              <a:solidFill>
                <a:schemeClr val="tx1"/>
              </a:solidFill>
              <a:latin typeface="Abadi" panose="020B0604020104020204" pitchFamily="34" charset="0"/>
            </a:endParaRPr>
          </a:p>
          <a:p>
            <a:pPr>
              <a:lnSpc>
                <a:spcPct val="100000"/>
              </a:lnSpc>
              <a:spcBef>
                <a:spcPts val="1400"/>
              </a:spcBef>
            </a:pPr>
            <a:r>
              <a:rPr lang="en-US" dirty="0">
                <a:solidFill>
                  <a:schemeClr val="accent6">
                    <a:lumMod val="60000"/>
                    <a:lumOff val="40000"/>
                  </a:schemeClr>
                </a:solidFill>
                <a:latin typeface="+mj-lt"/>
                <a:hlinkClick r:id="rId2">
                  <a:extLst>
                    <a:ext uri="{A12FA001-AC4F-418D-AE19-62706E023703}">
                      <ahyp:hlinkClr xmlns:ahyp="http://schemas.microsoft.com/office/drawing/2018/hyperlinkcolor" val="tx"/>
                    </a:ext>
                  </a:extLst>
                </a:hlinkClick>
              </a:rPr>
              <a:t>https://github.com/collinbashore/IBM-Data-Science-Professional-Certification/blob/main/10%20-%20Capstone%20Project/Week%201%20Data%20Cleaning%20-%20Webscraping%20-%20Data%20Wrangling/jupyter-labs-webscraping.ipynb</a:t>
            </a:r>
            <a:endParaRPr lang="en-US" dirty="0">
              <a:solidFill>
                <a:schemeClr val="accent6">
                  <a:lumMod val="60000"/>
                  <a:lumOff val="40000"/>
                </a:schemeClr>
              </a:solidFill>
              <a:latin typeface="+mj-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100515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chemeClr val="tx1"/>
                </a:solidFill>
                <a:latin typeface="+mj-lt"/>
              </a:rPr>
              <a:t>Data Collection – Web Scraping</a:t>
            </a:r>
          </a:p>
        </p:txBody>
      </p:sp>
      <p:sp>
        <p:nvSpPr>
          <p:cNvPr id="5" name="Rectangle: Rounded Corners 4">
            <a:extLst>
              <a:ext uri="{FF2B5EF4-FFF2-40B4-BE49-F238E27FC236}">
                <a16:creationId xmlns:a16="http://schemas.microsoft.com/office/drawing/2014/main" id="{84C50417-D5D4-D2D5-06E1-4968C1EE8258}"/>
              </a:ext>
            </a:extLst>
          </p:cNvPr>
          <p:cNvSpPr/>
          <p:nvPr/>
        </p:nvSpPr>
        <p:spPr>
          <a:xfrm>
            <a:off x="9174480" y="3551248"/>
            <a:ext cx="1935480" cy="1244599"/>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Find launch info html table</a:t>
            </a:r>
          </a:p>
        </p:txBody>
      </p:sp>
      <p:sp>
        <p:nvSpPr>
          <p:cNvPr id="7" name="Arrow: Down 6">
            <a:extLst>
              <a:ext uri="{FF2B5EF4-FFF2-40B4-BE49-F238E27FC236}">
                <a16:creationId xmlns:a16="http://schemas.microsoft.com/office/drawing/2014/main" id="{3E6C848B-E553-1559-F02F-A35577361D64}"/>
              </a:ext>
            </a:extLst>
          </p:cNvPr>
          <p:cNvSpPr/>
          <p:nvPr/>
        </p:nvSpPr>
        <p:spPr>
          <a:xfrm rot="16200000">
            <a:off x="7911465" y="1664907"/>
            <a:ext cx="716280" cy="1847850"/>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813B235-A21F-17E3-CDEF-27DA13B8EF70}"/>
              </a:ext>
            </a:extLst>
          </p:cNvPr>
          <p:cNvSpPr/>
          <p:nvPr/>
        </p:nvSpPr>
        <p:spPr>
          <a:xfrm>
            <a:off x="5113020" y="5141769"/>
            <a:ext cx="2232660" cy="10857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Iterate through table cells to extract data to dictionary</a:t>
            </a:r>
          </a:p>
        </p:txBody>
      </p:sp>
      <p:sp>
        <p:nvSpPr>
          <p:cNvPr id="9" name="Rectangle: Rounded Corners 8">
            <a:extLst>
              <a:ext uri="{FF2B5EF4-FFF2-40B4-BE49-F238E27FC236}">
                <a16:creationId xmlns:a16="http://schemas.microsoft.com/office/drawing/2014/main" id="{8C64BDB4-B62B-F1B6-75C2-A1E22EDD9EA8}"/>
              </a:ext>
            </a:extLst>
          </p:cNvPr>
          <p:cNvSpPr/>
          <p:nvPr/>
        </p:nvSpPr>
        <p:spPr>
          <a:xfrm>
            <a:off x="5113020" y="1924749"/>
            <a:ext cx="2232660" cy="12446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Request Wikipedia html</a:t>
            </a:r>
          </a:p>
        </p:txBody>
      </p:sp>
      <p:sp>
        <p:nvSpPr>
          <p:cNvPr id="10" name="Rectangle: Rounded Corners 9">
            <a:extLst>
              <a:ext uri="{FF2B5EF4-FFF2-40B4-BE49-F238E27FC236}">
                <a16:creationId xmlns:a16="http://schemas.microsoft.com/office/drawing/2014/main" id="{DD971A8B-D19E-569F-23C0-37398ED9D2FF}"/>
              </a:ext>
            </a:extLst>
          </p:cNvPr>
          <p:cNvSpPr/>
          <p:nvPr/>
        </p:nvSpPr>
        <p:spPr>
          <a:xfrm>
            <a:off x="9224010" y="5220510"/>
            <a:ext cx="1836420" cy="9144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Convert dictionary to </a:t>
            </a:r>
            <a:r>
              <a:rPr lang="en-US" dirty="0" err="1">
                <a:solidFill>
                  <a:schemeClr val="bg1"/>
                </a:solidFill>
              </a:rPr>
              <a:t>DataFrame</a:t>
            </a:r>
            <a:endParaRPr lang="en-US" dirty="0">
              <a:solidFill>
                <a:schemeClr val="bg1"/>
              </a:solidFill>
            </a:endParaRPr>
          </a:p>
        </p:txBody>
      </p:sp>
      <p:sp>
        <p:nvSpPr>
          <p:cNvPr id="12" name="Rectangle: Rounded Corners 11">
            <a:extLst>
              <a:ext uri="{FF2B5EF4-FFF2-40B4-BE49-F238E27FC236}">
                <a16:creationId xmlns:a16="http://schemas.microsoft.com/office/drawing/2014/main" id="{B4926E21-D5D6-4FAD-AEBE-0F8A4F0F1451}"/>
              </a:ext>
            </a:extLst>
          </p:cNvPr>
          <p:cNvSpPr/>
          <p:nvPr/>
        </p:nvSpPr>
        <p:spPr>
          <a:xfrm>
            <a:off x="5139690" y="3609168"/>
            <a:ext cx="2232660" cy="1085732"/>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Create dictionary</a:t>
            </a:r>
          </a:p>
        </p:txBody>
      </p:sp>
      <p:sp>
        <p:nvSpPr>
          <p:cNvPr id="13" name="Rectangle: Rounded Corners 12">
            <a:extLst>
              <a:ext uri="{FF2B5EF4-FFF2-40B4-BE49-F238E27FC236}">
                <a16:creationId xmlns:a16="http://schemas.microsoft.com/office/drawing/2014/main" id="{C09D533F-05A2-FC15-6890-9E4424D54716}"/>
              </a:ext>
            </a:extLst>
          </p:cNvPr>
          <p:cNvSpPr/>
          <p:nvPr/>
        </p:nvSpPr>
        <p:spPr>
          <a:xfrm>
            <a:off x="9193530" y="1947404"/>
            <a:ext cx="1935480" cy="12446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BeautifulSoup</a:t>
            </a:r>
            <a:r>
              <a:rPr lang="en-US" dirty="0">
                <a:solidFill>
                  <a:schemeClr val="bg1"/>
                </a:solidFill>
              </a:rPr>
              <a:t> html5lib parser</a:t>
            </a:r>
          </a:p>
        </p:txBody>
      </p:sp>
      <p:sp>
        <p:nvSpPr>
          <p:cNvPr id="15" name="Arrow: Down 14">
            <a:extLst>
              <a:ext uri="{FF2B5EF4-FFF2-40B4-BE49-F238E27FC236}">
                <a16:creationId xmlns:a16="http://schemas.microsoft.com/office/drawing/2014/main" id="{C75245F2-D209-49BD-223E-EB552F42CDF2}"/>
              </a:ext>
            </a:extLst>
          </p:cNvPr>
          <p:cNvSpPr/>
          <p:nvPr/>
        </p:nvSpPr>
        <p:spPr>
          <a:xfrm rot="16200000">
            <a:off x="7930515" y="4749280"/>
            <a:ext cx="716280" cy="1870710"/>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BCA117B-13AA-C0DF-77A2-0A14711FCD17}"/>
              </a:ext>
            </a:extLst>
          </p:cNvPr>
          <p:cNvSpPr/>
          <p:nvPr/>
        </p:nvSpPr>
        <p:spPr>
          <a:xfrm>
            <a:off x="5871210" y="4694900"/>
            <a:ext cx="716280" cy="446869"/>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1A3B3364-8428-C180-0F56-7B2CD183EA13}"/>
              </a:ext>
            </a:extLst>
          </p:cNvPr>
          <p:cNvSpPr/>
          <p:nvPr/>
        </p:nvSpPr>
        <p:spPr>
          <a:xfrm rot="5400000">
            <a:off x="7924800" y="3256725"/>
            <a:ext cx="716280" cy="1821180"/>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C5000974-012F-FDB9-5E4E-6969098A6A4E}"/>
              </a:ext>
            </a:extLst>
          </p:cNvPr>
          <p:cNvSpPr/>
          <p:nvPr/>
        </p:nvSpPr>
        <p:spPr>
          <a:xfrm>
            <a:off x="9776460" y="3176479"/>
            <a:ext cx="716280" cy="380093"/>
          </a:xfrm>
          <a:prstGeom prst="downArrow">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otchic UI">
      <a:majorFont>
        <a:latin typeface="Yu Gothic UI Semibold"/>
        <a:ea typeface=""/>
        <a:cs typeface=""/>
      </a:majorFont>
      <a:minorFont>
        <a:latin typeface="Yu Gothic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ocket">
      <a:dk1>
        <a:srgbClr val="000000"/>
      </a:dk1>
      <a:lt1>
        <a:sysClr val="window" lastClr="FFFFFF"/>
      </a:lt1>
      <a:dk2>
        <a:srgbClr val="5A31CF"/>
      </a:dk2>
      <a:lt2>
        <a:srgbClr val="D13784"/>
      </a:lt2>
      <a:accent1>
        <a:srgbClr val="0A20F6"/>
      </a:accent1>
      <a:accent2>
        <a:srgbClr val="5A31CF"/>
      </a:accent2>
      <a:accent3>
        <a:srgbClr val="B135B1"/>
      </a:accent3>
      <a:accent4>
        <a:srgbClr val="D13784"/>
      </a:accent4>
      <a:accent5>
        <a:srgbClr val="F8701C"/>
      </a:accent5>
      <a:accent6>
        <a:srgbClr val="F4BD34"/>
      </a:accent6>
      <a:hlink>
        <a:srgbClr val="FFFFFF"/>
      </a:hlink>
      <a:folHlink>
        <a:srgbClr val="000000"/>
      </a:folHlink>
    </a:clrScheme>
    <a:fontScheme name="Gotchic UI">
      <a:majorFont>
        <a:latin typeface="Yu Gothic UI Semibold"/>
        <a:ea typeface=""/>
        <a:cs typeface=""/>
      </a:majorFont>
      <a:minorFont>
        <a:latin typeface="Yu Gothic UI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1306</TotalTime>
  <Words>3178</Words>
  <Application>Microsoft Office PowerPoint</Application>
  <PresentationFormat>Widescreen</PresentationFormat>
  <Paragraphs>357</Paragraphs>
  <Slides>46</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Yu Gothic UI Light</vt:lpstr>
      <vt:lpstr>Yu Gothic UI Semibold</vt:lpstr>
      <vt:lpstr>Abadi</vt:lpstr>
      <vt:lpstr>Arial</vt:lpstr>
      <vt:lpstr>Calibri</vt:lpstr>
      <vt:lpstr>Wingdings</vt:lpstr>
      <vt:lpstr>Custom Design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Collin Bashore</cp:lastModifiedBy>
  <cp:revision>199</cp:revision>
  <dcterms:created xsi:type="dcterms:W3CDTF">2021-04-29T18:58:34Z</dcterms:created>
  <dcterms:modified xsi:type="dcterms:W3CDTF">2023-03-09T20:34:58Z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